
<file path=[Content_Types].xml><?xml version="1.0" encoding="utf-8"?>
<Types xmlns="http://schemas.openxmlformats.org/package/2006/content-types">
  <Override PartName="/ppt/notesSlides/notesSlide2.xml" ContentType="application/vnd.openxmlformats-officedocument.presentationml.notesSlide+xml"/>
  <Override PartName="/ppt/diagrams/drawing2.xml" ContentType="application/vnd.ms-office.drawingml.diagramDrawing+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iagrams/colors11.xml" ContentType="application/vnd.openxmlformats-officedocument.drawingml.diagramColor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diagrams/layout9.xml" ContentType="application/vnd.openxmlformats-officedocument.drawingml.diagram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docProps/custom.xml" ContentType="application/vnd.openxmlformats-officedocument.custom-properties+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drawing9.xml" ContentType="application/vnd.ms-office.drawingml.diagramDrawing+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drawing7.xml" ContentType="application/vnd.ms-office.drawingml.diagramDrawing+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quickStyle7.xml" ContentType="application/vnd.openxmlformats-officedocument.drawingml.diagramStyle+xml"/>
  <Override PartName="/ppt/diagrams/layout11.xml" ContentType="application/vnd.openxmlformats-officedocument.drawingml.diagramLayout+xml"/>
  <Override PartName="/ppt/diagrams/drawing5.xml" ContentType="application/vnd.ms-office.drawingml.diagramDrawing+xml"/>
  <Override PartName="/ppt/diagrams/drawing10.xml" ContentType="application/vnd.ms-office.drawingml.diagramDrawing+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diagrams/colors2.xml" ContentType="application/vnd.openxmlformats-officedocument.drawingml.diagramColors+xml"/>
  <Override PartName="/ppt/diagrams/quickStyle5.xml" ContentType="application/vnd.openxmlformats-officedocument.drawingml.diagramStyle+xml"/>
  <Override PartName="/ppt/diagrams/drawing3.xml" ContentType="application/vnd.ms-office.drawingml.diagramDrawing+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diagrams/colors10.xml" ContentType="application/vnd.openxmlformats-officedocument.drawingml.diagramColors+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diagrams/layout6.xml" ContentType="application/vnd.openxmlformats-officedocument.drawingml.diagramLayout+xml"/>
  <Override PartName="/ppt/diagrams/data9.xml" ContentType="application/vnd.openxmlformats-officedocument.drawingml.diagramData+xml"/>
  <Override PartName="/ppt/diagrams/data10.xml" ContentType="application/vnd.openxmlformats-officedocument.drawingml.diagramData+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data7.xml" ContentType="application/vnd.openxmlformats-officedocument.drawingml.diagramData+xml"/>
  <Override PartName="/ppt/diagrams/colors9.xml" ContentType="application/vnd.openxmlformats-officedocument.drawingml.diagramColors+xml"/>
  <Default Extension="wdp" ContentType="image/vnd.ms-photo"/>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drawing6.xml" ContentType="application/vnd.ms-office.drawingml.diagramDrawing+xml"/>
  <Override PartName="/ppt/diagrams/drawing11.xml" ContentType="application/vnd.ms-office.drawingml.diagramDrawing+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docProps/core.xml" ContentType="application/vnd.openxmlformats-package.core-properties+xml"/>
  <Override PartName="/ppt/diagrams/drawing4.xml" ContentType="application/vnd.ms-office.drawingml.diagramDrawing+xml"/>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diagrams/data11.xml" ContentType="application/vnd.openxmlformats-officedocument.drawingml.diagramData+xml"/>
  <Default Extension="rels" ContentType="application/vnd.openxmlformats-package.relationships+xml"/>
  <Override PartName="/ppt/slides/slide23.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4"/>
  </p:sldMasterIdLst>
  <p:notesMasterIdLst>
    <p:notesMasterId r:id="rId31"/>
  </p:notesMasterIdLst>
  <p:sldIdLst>
    <p:sldId id="258" r:id="rId5"/>
    <p:sldId id="395" r:id="rId6"/>
    <p:sldId id="426" r:id="rId7"/>
    <p:sldId id="415" r:id="rId8"/>
    <p:sldId id="383" r:id="rId9"/>
    <p:sldId id="388" r:id="rId10"/>
    <p:sldId id="394" r:id="rId11"/>
    <p:sldId id="416" r:id="rId12"/>
    <p:sldId id="418" r:id="rId13"/>
    <p:sldId id="419" r:id="rId14"/>
    <p:sldId id="420" r:id="rId15"/>
    <p:sldId id="421" r:id="rId16"/>
    <p:sldId id="422" r:id="rId17"/>
    <p:sldId id="423" r:id="rId18"/>
    <p:sldId id="425" r:id="rId19"/>
    <p:sldId id="359" r:id="rId20"/>
    <p:sldId id="424" r:id="rId21"/>
    <p:sldId id="398" r:id="rId22"/>
    <p:sldId id="399" r:id="rId23"/>
    <p:sldId id="400" r:id="rId24"/>
    <p:sldId id="401" r:id="rId25"/>
    <p:sldId id="381" r:id="rId26"/>
    <p:sldId id="382" r:id="rId27"/>
    <p:sldId id="403" r:id="rId28"/>
    <p:sldId id="427" r:id="rId29"/>
    <p:sldId id="312"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1474" y="-8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131.jpeg"/><Relationship Id="rId2" Type="http://schemas.openxmlformats.org/officeDocument/2006/relationships/image" Target="../media/image121.jpeg"/><Relationship Id="rId1" Type="http://schemas.openxmlformats.org/officeDocument/2006/relationships/image" Target="../media/image111.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5AF19C5-9F1D-49A9-8C9F-7D2EFECA95C4}" type="doc">
      <dgm:prSet loTypeId="urn:microsoft.com/office/officeart/2005/8/layout/vList4#1" loCatId="list" qsTypeId="urn:microsoft.com/office/officeart/2005/8/quickstyle/simple1" qsCatId="simple" csTypeId="urn:microsoft.com/office/officeart/2005/8/colors/accent1_2" csCatId="accent1" phldr="1"/>
      <dgm:spPr/>
      <dgm:t>
        <a:bodyPr/>
        <a:lstStyle/>
        <a:p>
          <a:endParaRPr lang="en-US"/>
        </a:p>
      </dgm:t>
    </dgm:pt>
    <dgm:pt modelId="{940FD13D-6D64-4333-981B-A0344E59BBE8}">
      <dgm:prSet phldrT="[Text]"/>
      <dgm:spPr/>
      <dgm:t>
        <a:bodyPr/>
        <a:lstStyle/>
        <a:p>
          <a:r>
            <a:rPr lang="zh-CN" altLang="en-US" b="1" dirty="0" smtClean="0">
              <a:solidFill>
                <a:srgbClr val="FFFF00"/>
              </a:solidFill>
            </a:rPr>
            <a:t>互联网革命与人工智能</a:t>
          </a:r>
          <a:endParaRPr lang="en-US" b="1" dirty="0">
            <a:solidFill>
              <a:srgbClr val="FFFF00"/>
            </a:solidFill>
          </a:endParaRPr>
        </a:p>
      </dgm:t>
    </dgm:pt>
    <dgm:pt modelId="{2B977495-5D95-4BB4-8708-4BAEF9E2812D}" type="parTrans" cxnId="{ADF9AFCF-2BEE-4B04-A82D-700FDDB14162}">
      <dgm:prSet/>
      <dgm:spPr/>
      <dgm:t>
        <a:bodyPr/>
        <a:lstStyle/>
        <a:p>
          <a:endParaRPr lang="en-US"/>
        </a:p>
      </dgm:t>
    </dgm:pt>
    <dgm:pt modelId="{749A67D8-3D76-421C-AE2E-D114B85F9A2C}" type="sibTrans" cxnId="{ADF9AFCF-2BEE-4B04-A82D-700FDDB14162}">
      <dgm:prSet/>
      <dgm:spPr/>
      <dgm:t>
        <a:bodyPr/>
        <a:lstStyle/>
        <a:p>
          <a:endParaRPr lang="en-US"/>
        </a:p>
      </dgm:t>
    </dgm:pt>
    <dgm:pt modelId="{14DB4005-4FA6-467F-9B9B-F6ABFC61132A}">
      <dgm:prSet phldrT="[Text]"/>
      <dgm:spPr/>
      <dgm:t>
        <a:bodyPr/>
        <a:lstStyle/>
        <a:p>
          <a:r>
            <a:rPr lang="zh-CN" altLang="en-US" dirty="0" smtClean="0"/>
            <a:t>学会学习，数字素养，社会责任</a:t>
          </a:r>
          <a:endParaRPr lang="en-US" dirty="0"/>
        </a:p>
      </dgm:t>
    </dgm:pt>
    <dgm:pt modelId="{60A76664-37AC-4C24-AC73-E5455AE1CE7A}" type="parTrans" cxnId="{160D9DBD-06E9-4F50-8A0D-15E646570EA4}">
      <dgm:prSet/>
      <dgm:spPr/>
      <dgm:t>
        <a:bodyPr/>
        <a:lstStyle/>
        <a:p>
          <a:endParaRPr lang="en-US"/>
        </a:p>
      </dgm:t>
    </dgm:pt>
    <dgm:pt modelId="{A0D612D4-B8D8-425B-BFC9-49A66DCA0777}" type="sibTrans" cxnId="{160D9DBD-06E9-4F50-8A0D-15E646570EA4}">
      <dgm:prSet/>
      <dgm:spPr/>
      <dgm:t>
        <a:bodyPr/>
        <a:lstStyle/>
        <a:p>
          <a:endParaRPr lang="en-US"/>
        </a:p>
      </dgm:t>
    </dgm:pt>
    <dgm:pt modelId="{E4004E6E-59DC-4E59-9922-AE1AEF552EF1}">
      <dgm:prSet phldrT="[Text]"/>
      <dgm:spPr/>
      <dgm:t>
        <a:bodyPr/>
        <a:lstStyle/>
        <a:p>
          <a:r>
            <a:rPr lang="zh-CN" altLang="en-US" dirty="0" smtClean="0"/>
            <a:t>批判性思维，解决问题的能力</a:t>
          </a:r>
          <a:endParaRPr lang="en-US" dirty="0"/>
        </a:p>
      </dgm:t>
    </dgm:pt>
    <dgm:pt modelId="{77A4426F-689F-409E-B38D-D51D438D5C01}" type="parTrans" cxnId="{1776FC31-E891-4B63-9316-EDA184A2B17E}">
      <dgm:prSet/>
      <dgm:spPr/>
      <dgm:t>
        <a:bodyPr/>
        <a:lstStyle/>
        <a:p>
          <a:endParaRPr lang="en-US"/>
        </a:p>
      </dgm:t>
    </dgm:pt>
    <dgm:pt modelId="{6BF6F418-7466-40A1-B935-8847E26259BD}" type="sibTrans" cxnId="{1776FC31-E891-4B63-9316-EDA184A2B17E}">
      <dgm:prSet/>
      <dgm:spPr/>
      <dgm:t>
        <a:bodyPr/>
        <a:lstStyle/>
        <a:p>
          <a:endParaRPr lang="en-US"/>
        </a:p>
      </dgm:t>
    </dgm:pt>
    <dgm:pt modelId="{C25028F5-110C-4696-91A6-F7143173FD78}">
      <dgm:prSet phldrT="[Text]"/>
      <dgm:spPr/>
      <dgm:t>
        <a:bodyPr/>
        <a:lstStyle/>
        <a:p>
          <a:r>
            <a:rPr lang="zh-CN" altLang="en-US" b="1" dirty="0" smtClean="0">
              <a:solidFill>
                <a:srgbClr val="FFFF00"/>
              </a:solidFill>
            </a:rPr>
            <a:t>全球化</a:t>
          </a:r>
          <a:endParaRPr lang="en-US" b="1" dirty="0">
            <a:solidFill>
              <a:srgbClr val="FFFF00"/>
            </a:solidFill>
          </a:endParaRPr>
        </a:p>
      </dgm:t>
    </dgm:pt>
    <dgm:pt modelId="{306A6AEF-EA03-419F-8B35-0BDDCA52EF63}" type="parTrans" cxnId="{EAB2EB00-838C-4D28-B270-6065A20EC363}">
      <dgm:prSet/>
      <dgm:spPr/>
      <dgm:t>
        <a:bodyPr/>
        <a:lstStyle/>
        <a:p>
          <a:endParaRPr lang="en-US"/>
        </a:p>
      </dgm:t>
    </dgm:pt>
    <dgm:pt modelId="{8CE96180-8F3A-4BBA-98F3-C0B43653650A}" type="sibTrans" cxnId="{EAB2EB00-838C-4D28-B270-6065A20EC363}">
      <dgm:prSet/>
      <dgm:spPr/>
      <dgm:t>
        <a:bodyPr/>
        <a:lstStyle/>
        <a:p>
          <a:endParaRPr lang="en-US"/>
        </a:p>
      </dgm:t>
    </dgm:pt>
    <dgm:pt modelId="{261A30DB-6C87-4717-9680-9696AEEAD86C}">
      <dgm:prSet phldrT="[Text]"/>
      <dgm:spPr/>
      <dgm:t>
        <a:bodyPr/>
        <a:lstStyle/>
        <a:p>
          <a:r>
            <a:rPr lang="zh-CN" altLang="en-US" dirty="0" smtClean="0"/>
            <a:t>国际视野，可持续发展意识</a:t>
          </a:r>
          <a:endParaRPr lang="en-US" dirty="0"/>
        </a:p>
      </dgm:t>
    </dgm:pt>
    <dgm:pt modelId="{7072E964-AA27-434E-B3D5-22D9BCB8318D}" type="parTrans" cxnId="{0726A00A-BDE5-439B-9627-52C1B0CFADB9}">
      <dgm:prSet/>
      <dgm:spPr/>
      <dgm:t>
        <a:bodyPr/>
        <a:lstStyle/>
        <a:p>
          <a:endParaRPr lang="en-US"/>
        </a:p>
      </dgm:t>
    </dgm:pt>
    <dgm:pt modelId="{A7DDEA31-9CC2-403D-AD35-7F3C5DB802F8}" type="sibTrans" cxnId="{0726A00A-BDE5-439B-9627-52C1B0CFADB9}">
      <dgm:prSet/>
      <dgm:spPr/>
      <dgm:t>
        <a:bodyPr/>
        <a:lstStyle/>
        <a:p>
          <a:endParaRPr lang="en-US"/>
        </a:p>
      </dgm:t>
    </dgm:pt>
    <dgm:pt modelId="{00FD0454-D429-4DF6-8F28-C7EB496A3F80}">
      <dgm:prSet phldrT="[Text]"/>
      <dgm:spPr/>
      <dgm:t>
        <a:bodyPr/>
        <a:lstStyle/>
        <a:p>
          <a:r>
            <a:rPr lang="zh-CN" altLang="en-US" dirty="0" smtClean="0"/>
            <a:t>跨文化领导力，沟通能力</a:t>
          </a:r>
          <a:endParaRPr lang="en-US" dirty="0"/>
        </a:p>
      </dgm:t>
    </dgm:pt>
    <dgm:pt modelId="{6F2AD59B-315E-4A97-AEAE-3A2DAC4451F3}" type="parTrans" cxnId="{508BD524-1813-413E-A92E-764174555E4A}">
      <dgm:prSet/>
      <dgm:spPr/>
      <dgm:t>
        <a:bodyPr/>
        <a:lstStyle/>
        <a:p>
          <a:endParaRPr lang="en-US"/>
        </a:p>
      </dgm:t>
    </dgm:pt>
    <dgm:pt modelId="{8E090D34-E763-4DCD-AFD7-C47EF919B6DB}" type="sibTrans" cxnId="{508BD524-1813-413E-A92E-764174555E4A}">
      <dgm:prSet/>
      <dgm:spPr/>
      <dgm:t>
        <a:bodyPr/>
        <a:lstStyle/>
        <a:p>
          <a:endParaRPr lang="en-US"/>
        </a:p>
      </dgm:t>
    </dgm:pt>
    <dgm:pt modelId="{9DF56F8B-77CC-4643-B64F-09DA4FFDD29D}">
      <dgm:prSet phldrT="[Text]"/>
      <dgm:spPr/>
      <dgm:t>
        <a:bodyPr/>
        <a:lstStyle/>
        <a:p>
          <a:r>
            <a:rPr lang="zh-CN" altLang="en-US" b="1" dirty="0" smtClean="0">
              <a:solidFill>
                <a:srgbClr val="FFFF00"/>
              </a:solidFill>
            </a:rPr>
            <a:t>知识经济</a:t>
          </a:r>
          <a:endParaRPr lang="en-US" b="1" dirty="0">
            <a:solidFill>
              <a:srgbClr val="FFFF00"/>
            </a:solidFill>
          </a:endParaRPr>
        </a:p>
      </dgm:t>
    </dgm:pt>
    <dgm:pt modelId="{BF5181A4-22BC-4B71-9657-878F6D5068A8}" type="parTrans" cxnId="{C5276E21-ECF5-48E7-9D70-33EFC1B08FD5}">
      <dgm:prSet/>
      <dgm:spPr/>
      <dgm:t>
        <a:bodyPr/>
        <a:lstStyle/>
        <a:p>
          <a:endParaRPr lang="en-US"/>
        </a:p>
      </dgm:t>
    </dgm:pt>
    <dgm:pt modelId="{93EE3A57-B6BC-4AE4-BF40-CE759D4D8745}" type="sibTrans" cxnId="{C5276E21-ECF5-48E7-9D70-33EFC1B08FD5}">
      <dgm:prSet/>
      <dgm:spPr/>
      <dgm:t>
        <a:bodyPr/>
        <a:lstStyle/>
        <a:p>
          <a:endParaRPr lang="en-US"/>
        </a:p>
      </dgm:t>
    </dgm:pt>
    <dgm:pt modelId="{0DD9541A-FC2C-4B6A-A382-6F55B47620C0}">
      <dgm:prSet phldrT="[Text]"/>
      <dgm:spPr/>
      <dgm:t>
        <a:bodyPr/>
        <a:lstStyle/>
        <a:p>
          <a:r>
            <a:rPr lang="zh-CN" altLang="en-US" dirty="0" smtClean="0"/>
            <a:t>创新创业能力</a:t>
          </a:r>
          <a:endParaRPr lang="en-US" dirty="0"/>
        </a:p>
      </dgm:t>
    </dgm:pt>
    <dgm:pt modelId="{91DDDC5E-2EA3-4FFC-85F0-2654DD70140E}" type="parTrans" cxnId="{909CD72C-A369-4792-A83A-0E30195904D8}">
      <dgm:prSet/>
      <dgm:spPr/>
      <dgm:t>
        <a:bodyPr/>
        <a:lstStyle/>
        <a:p>
          <a:endParaRPr lang="en-US"/>
        </a:p>
      </dgm:t>
    </dgm:pt>
    <dgm:pt modelId="{8B9D2955-F142-472B-8BEA-C80AD16FC928}" type="sibTrans" cxnId="{909CD72C-A369-4792-A83A-0E30195904D8}">
      <dgm:prSet/>
      <dgm:spPr/>
      <dgm:t>
        <a:bodyPr/>
        <a:lstStyle/>
        <a:p>
          <a:endParaRPr lang="en-US"/>
        </a:p>
      </dgm:t>
    </dgm:pt>
    <dgm:pt modelId="{90A15AF4-A904-4016-B3F8-971A310F1194}">
      <dgm:prSet phldrT="[Text]"/>
      <dgm:spPr/>
      <dgm:t>
        <a:bodyPr/>
        <a:lstStyle/>
        <a:p>
          <a:r>
            <a:rPr lang="zh-CN" altLang="en-US" dirty="0" smtClean="0"/>
            <a:t>价值观</a:t>
          </a:r>
          <a:endParaRPr lang="en-US" dirty="0"/>
        </a:p>
      </dgm:t>
    </dgm:pt>
    <dgm:pt modelId="{DAB9EC87-E511-40E1-94F1-9F3176B85AF4}" type="parTrans" cxnId="{1283C8D1-0246-422E-AF0A-D124E1EA10A0}">
      <dgm:prSet/>
      <dgm:spPr/>
      <dgm:t>
        <a:bodyPr/>
        <a:lstStyle/>
        <a:p>
          <a:endParaRPr lang="en-US"/>
        </a:p>
      </dgm:t>
    </dgm:pt>
    <dgm:pt modelId="{4B77F395-17B5-47A7-8596-85E2D48ED729}" type="sibTrans" cxnId="{1283C8D1-0246-422E-AF0A-D124E1EA10A0}">
      <dgm:prSet/>
      <dgm:spPr/>
      <dgm:t>
        <a:bodyPr/>
        <a:lstStyle/>
        <a:p>
          <a:endParaRPr lang="en-US"/>
        </a:p>
      </dgm:t>
    </dgm:pt>
    <dgm:pt modelId="{7420E72B-C2E8-4CF6-A2E7-72E130270969}" type="pres">
      <dgm:prSet presAssocID="{05AF19C5-9F1D-49A9-8C9F-7D2EFECA95C4}" presName="linear" presStyleCnt="0">
        <dgm:presLayoutVars>
          <dgm:dir/>
          <dgm:resizeHandles val="exact"/>
        </dgm:presLayoutVars>
      </dgm:prSet>
      <dgm:spPr/>
      <dgm:t>
        <a:bodyPr/>
        <a:lstStyle/>
        <a:p>
          <a:endParaRPr lang="en-US"/>
        </a:p>
      </dgm:t>
    </dgm:pt>
    <dgm:pt modelId="{C220FAEB-118F-477F-81FD-0451712D1213}" type="pres">
      <dgm:prSet presAssocID="{940FD13D-6D64-4333-981B-A0344E59BBE8}" presName="comp" presStyleCnt="0"/>
      <dgm:spPr/>
    </dgm:pt>
    <dgm:pt modelId="{BC68C623-A517-412B-8474-1335FBF10D34}" type="pres">
      <dgm:prSet presAssocID="{940FD13D-6D64-4333-981B-A0344E59BBE8}" presName="box" presStyleLbl="node1" presStyleIdx="0" presStyleCnt="3"/>
      <dgm:spPr/>
      <dgm:t>
        <a:bodyPr/>
        <a:lstStyle/>
        <a:p>
          <a:endParaRPr lang="en-US"/>
        </a:p>
      </dgm:t>
    </dgm:pt>
    <dgm:pt modelId="{E5198E18-8036-4AEC-AD20-7E278D434F50}" type="pres">
      <dgm:prSet presAssocID="{940FD13D-6D64-4333-981B-A0344E59BBE8}" presName="img" presStyleLbl="fgImgPlace1" presStyleIdx="0" presStyleCnt="3"/>
      <dgm:spPr>
        <a:blipFill>
          <a:blip xmlns:r="http://schemas.openxmlformats.org/officeDocument/2006/relationships" r:embed="rId1" cstate="print">
            <a:extLst>
              <a:ext uri="{28A0092B-C50C-407E-A947-70E740481C1C}">
                <a14:useLocalDpi xmlns:a14="http://schemas.microsoft.com/office/drawing/2010/main" xmlns="" val="0"/>
              </a:ext>
            </a:extLst>
          </a:blip>
          <a:srcRect/>
          <a:stretch>
            <a:fillRect t="-10000" b="-10000"/>
          </a:stretch>
        </a:blipFill>
      </dgm:spPr>
    </dgm:pt>
    <dgm:pt modelId="{8C795634-BCFD-420A-BA05-6EC54930018F}" type="pres">
      <dgm:prSet presAssocID="{940FD13D-6D64-4333-981B-A0344E59BBE8}" presName="text" presStyleLbl="node1" presStyleIdx="0" presStyleCnt="3">
        <dgm:presLayoutVars>
          <dgm:bulletEnabled val="1"/>
        </dgm:presLayoutVars>
      </dgm:prSet>
      <dgm:spPr/>
      <dgm:t>
        <a:bodyPr/>
        <a:lstStyle/>
        <a:p>
          <a:endParaRPr lang="en-US"/>
        </a:p>
      </dgm:t>
    </dgm:pt>
    <dgm:pt modelId="{A1A253AF-542E-49FC-8DF6-4513044D5887}" type="pres">
      <dgm:prSet presAssocID="{749A67D8-3D76-421C-AE2E-D114B85F9A2C}" presName="spacer" presStyleCnt="0"/>
      <dgm:spPr/>
    </dgm:pt>
    <dgm:pt modelId="{12E3066E-B127-4FFA-97BA-5C4F804F971D}" type="pres">
      <dgm:prSet presAssocID="{C25028F5-110C-4696-91A6-F7143173FD78}" presName="comp" presStyleCnt="0"/>
      <dgm:spPr/>
    </dgm:pt>
    <dgm:pt modelId="{F46BFF76-4F06-4A9A-B89E-4A28D0884B96}" type="pres">
      <dgm:prSet presAssocID="{C25028F5-110C-4696-91A6-F7143173FD78}" presName="box" presStyleLbl="node1" presStyleIdx="1" presStyleCnt="3"/>
      <dgm:spPr/>
      <dgm:t>
        <a:bodyPr/>
        <a:lstStyle/>
        <a:p>
          <a:endParaRPr lang="en-US"/>
        </a:p>
      </dgm:t>
    </dgm:pt>
    <dgm:pt modelId="{14EFC2C8-A9B7-4980-9AE6-FD1F5957F17B}" type="pres">
      <dgm:prSet presAssocID="{C25028F5-110C-4696-91A6-F7143173FD78}" presName="img" presStyleLbl="fgImgPlace1" presStyleIdx="1" presStyleCnt="3"/>
      <dgm:spPr>
        <a:blipFill>
          <a:blip xmlns:r="http://schemas.openxmlformats.org/officeDocument/2006/relationships" r:embed="rId2" cstate="print">
            <a:extLst>
              <a:ext uri="{28A0092B-C50C-407E-A947-70E740481C1C}">
                <a14:useLocalDpi xmlns:a14="http://schemas.microsoft.com/office/drawing/2010/main" xmlns="" val="0"/>
              </a:ext>
            </a:extLst>
          </a:blip>
          <a:srcRect/>
          <a:stretch>
            <a:fillRect t="-20000" b="-20000"/>
          </a:stretch>
        </a:blipFill>
      </dgm:spPr>
    </dgm:pt>
    <dgm:pt modelId="{A627B508-439C-4E5D-B406-47CE1A05761D}" type="pres">
      <dgm:prSet presAssocID="{C25028F5-110C-4696-91A6-F7143173FD78}" presName="text" presStyleLbl="node1" presStyleIdx="1" presStyleCnt="3">
        <dgm:presLayoutVars>
          <dgm:bulletEnabled val="1"/>
        </dgm:presLayoutVars>
      </dgm:prSet>
      <dgm:spPr/>
      <dgm:t>
        <a:bodyPr/>
        <a:lstStyle/>
        <a:p>
          <a:endParaRPr lang="en-US"/>
        </a:p>
      </dgm:t>
    </dgm:pt>
    <dgm:pt modelId="{EF02B43A-C9AD-43AD-962A-97F4A354C64E}" type="pres">
      <dgm:prSet presAssocID="{8CE96180-8F3A-4BBA-98F3-C0B43653650A}" presName="spacer" presStyleCnt="0"/>
      <dgm:spPr/>
    </dgm:pt>
    <dgm:pt modelId="{7D2B4972-826B-4314-9FEA-1C72BB36E0FC}" type="pres">
      <dgm:prSet presAssocID="{9DF56F8B-77CC-4643-B64F-09DA4FFDD29D}" presName="comp" presStyleCnt="0"/>
      <dgm:spPr/>
    </dgm:pt>
    <dgm:pt modelId="{32813123-6937-4FE8-A94E-3C64BC61ADA7}" type="pres">
      <dgm:prSet presAssocID="{9DF56F8B-77CC-4643-B64F-09DA4FFDD29D}" presName="box" presStyleLbl="node1" presStyleIdx="2" presStyleCnt="3"/>
      <dgm:spPr/>
      <dgm:t>
        <a:bodyPr/>
        <a:lstStyle/>
        <a:p>
          <a:endParaRPr lang="en-US"/>
        </a:p>
      </dgm:t>
    </dgm:pt>
    <dgm:pt modelId="{56AC4948-28FA-4D46-B899-0F899E997A81}" type="pres">
      <dgm:prSet presAssocID="{9DF56F8B-77CC-4643-B64F-09DA4FFDD29D}" presName="img" presStyleLbl="fgImgPlace1" presStyleIdx="2" presStyleCnt="3"/>
      <dgm:spPr>
        <a:blipFill>
          <a:blip xmlns:r="http://schemas.openxmlformats.org/officeDocument/2006/relationships" r:embed="rId3" cstate="print">
            <a:extLst>
              <a:ext uri="{28A0092B-C50C-407E-A947-70E740481C1C}">
                <a14:useLocalDpi xmlns:a14="http://schemas.microsoft.com/office/drawing/2010/main" xmlns="" val="0"/>
              </a:ext>
            </a:extLst>
          </a:blip>
          <a:srcRect/>
          <a:stretch>
            <a:fillRect l="-10000" r="-10000"/>
          </a:stretch>
        </a:blipFill>
      </dgm:spPr>
    </dgm:pt>
    <dgm:pt modelId="{1483A78D-5DDC-489C-BAB5-9A0481EC14F2}" type="pres">
      <dgm:prSet presAssocID="{9DF56F8B-77CC-4643-B64F-09DA4FFDD29D}" presName="text" presStyleLbl="node1" presStyleIdx="2" presStyleCnt="3">
        <dgm:presLayoutVars>
          <dgm:bulletEnabled val="1"/>
        </dgm:presLayoutVars>
      </dgm:prSet>
      <dgm:spPr/>
      <dgm:t>
        <a:bodyPr/>
        <a:lstStyle/>
        <a:p>
          <a:endParaRPr lang="en-US"/>
        </a:p>
      </dgm:t>
    </dgm:pt>
  </dgm:ptLst>
  <dgm:cxnLst>
    <dgm:cxn modelId="{6C0A1D3A-6173-418C-83EC-D2DDE88FAAF4}" type="presOf" srcId="{14DB4005-4FA6-467F-9B9B-F6ABFC61132A}" destId="{8C795634-BCFD-420A-BA05-6EC54930018F}" srcOrd="1" destOrd="1" presId="urn:microsoft.com/office/officeart/2005/8/layout/vList4#1"/>
    <dgm:cxn modelId="{50EDAF7F-292A-4DCC-BFE2-1317E3CC6433}" type="presOf" srcId="{9DF56F8B-77CC-4643-B64F-09DA4FFDD29D}" destId="{1483A78D-5DDC-489C-BAB5-9A0481EC14F2}" srcOrd="1" destOrd="0" presId="urn:microsoft.com/office/officeart/2005/8/layout/vList4#1"/>
    <dgm:cxn modelId="{ACA57BB9-00DB-4171-89AA-432940CE5EBE}" type="presOf" srcId="{00FD0454-D429-4DF6-8F28-C7EB496A3F80}" destId="{A627B508-439C-4E5D-B406-47CE1A05761D}" srcOrd="1" destOrd="2" presId="urn:microsoft.com/office/officeart/2005/8/layout/vList4#1"/>
    <dgm:cxn modelId="{508BD524-1813-413E-A92E-764174555E4A}" srcId="{C25028F5-110C-4696-91A6-F7143173FD78}" destId="{00FD0454-D429-4DF6-8F28-C7EB496A3F80}" srcOrd="1" destOrd="0" parTransId="{6F2AD59B-315E-4A97-AEAE-3A2DAC4451F3}" sibTransId="{8E090D34-E763-4DCD-AFD7-C47EF919B6DB}"/>
    <dgm:cxn modelId="{C67DBC7F-4DFD-4018-BF1C-8DD736593A27}" type="presOf" srcId="{C25028F5-110C-4696-91A6-F7143173FD78}" destId="{F46BFF76-4F06-4A9A-B89E-4A28D0884B96}" srcOrd="0" destOrd="0" presId="urn:microsoft.com/office/officeart/2005/8/layout/vList4#1"/>
    <dgm:cxn modelId="{BD655D0F-8C1F-48E8-A0A4-3B7C8BEE82D2}" type="presOf" srcId="{E4004E6E-59DC-4E59-9922-AE1AEF552EF1}" destId="{BC68C623-A517-412B-8474-1335FBF10D34}" srcOrd="0" destOrd="2" presId="urn:microsoft.com/office/officeart/2005/8/layout/vList4#1"/>
    <dgm:cxn modelId="{909CD72C-A369-4792-A83A-0E30195904D8}" srcId="{9DF56F8B-77CC-4643-B64F-09DA4FFDD29D}" destId="{0DD9541A-FC2C-4B6A-A382-6F55B47620C0}" srcOrd="0" destOrd="0" parTransId="{91DDDC5E-2EA3-4FFC-85F0-2654DD70140E}" sibTransId="{8B9D2955-F142-472B-8BEA-C80AD16FC928}"/>
    <dgm:cxn modelId="{160D9DBD-06E9-4F50-8A0D-15E646570EA4}" srcId="{940FD13D-6D64-4333-981B-A0344E59BBE8}" destId="{14DB4005-4FA6-467F-9B9B-F6ABFC61132A}" srcOrd="0" destOrd="0" parTransId="{60A76664-37AC-4C24-AC73-E5455AE1CE7A}" sibTransId="{A0D612D4-B8D8-425B-BFC9-49A66DCA0777}"/>
    <dgm:cxn modelId="{2DA3E399-EC04-406E-B5B1-0A028291F846}" type="presOf" srcId="{0DD9541A-FC2C-4B6A-A382-6F55B47620C0}" destId="{1483A78D-5DDC-489C-BAB5-9A0481EC14F2}" srcOrd="1" destOrd="1" presId="urn:microsoft.com/office/officeart/2005/8/layout/vList4#1"/>
    <dgm:cxn modelId="{8004D96B-6286-41DA-B73A-82382FA04831}" type="presOf" srcId="{05AF19C5-9F1D-49A9-8C9F-7D2EFECA95C4}" destId="{7420E72B-C2E8-4CF6-A2E7-72E130270969}" srcOrd="0" destOrd="0" presId="urn:microsoft.com/office/officeart/2005/8/layout/vList4#1"/>
    <dgm:cxn modelId="{29B780EB-913E-4515-8AF8-358791D90051}" type="presOf" srcId="{90A15AF4-A904-4016-B3F8-971A310F1194}" destId="{32813123-6937-4FE8-A94E-3C64BC61ADA7}" srcOrd="0" destOrd="2" presId="urn:microsoft.com/office/officeart/2005/8/layout/vList4#1"/>
    <dgm:cxn modelId="{1283C8D1-0246-422E-AF0A-D124E1EA10A0}" srcId="{9DF56F8B-77CC-4643-B64F-09DA4FFDD29D}" destId="{90A15AF4-A904-4016-B3F8-971A310F1194}" srcOrd="1" destOrd="0" parTransId="{DAB9EC87-E511-40E1-94F1-9F3176B85AF4}" sibTransId="{4B77F395-17B5-47A7-8596-85E2D48ED729}"/>
    <dgm:cxn modelId="{052FDE6F-6ED6-4B02-832F-7A3ECAC9DD52}" type="presOf" srcId="{0DD9541A-FC2C-4B6A-A382-6F55B47620C0}" destId="{32813123-6937-4FE8-A94E-3C64BC61ADA7}" srcOrd="0" destOrd="1" presId="urn:microsoft.com/office/officeart/2005/8/layout/vList4#1"/>
    <dgm:cxn modelId="{1776FC31-E891-4B63-9316-EDA184A2B17E}" srcId="{940FD13D-6D64-4333-981B-A0344E59BBE8}" destId="{E4004E6E-59DC-4E59-9922-AE1AEF552EF1}" srcOrd="1" destOrd="0" parTransId="{77A4426F-689F-409E-B38D-D51D438D5C01}" sibTransId="{6BF6F418-7466-40A1-B935-8847E26259BD}"/>
    <dgm:cxn modelId="{ADF9AFCF-2BEE-4B04-A82D-700FDDB14162}" srcId="{05AF19C5-9F1D-49A9-8C9F-7D2EFECA95C4}" destId="{940FD13D-6D64-4333-981B-A0344E59BBE8}" srcOrd="0" destOrd="0" parTransId="{2B977495-5D95-4BB4-8708-4BAEF9E2812D}" sibTransId="{749A67D8-3D76-421C-AE2E-D114B85F9A2C}"/>
    <dgm:cxn modelId="{C5276E21-ECF5-48E7-9D70-33EFC1B08FD5}" srcId="{05AF19C5-9F1D-49A9-8C9F-7D2EFECA95C4}" destId="{9DF56F8B-77CC-4643-B64F-09DA4FFDD29D}" srcOrd="2" destOrd="0" parTransId="{BF5181A4-22BC-4B71-9657-878F6D5068A8}" sibTransId="{93EE3A57-B6BC-4AE4-BF40-CE759D4D8745}"/>
    <dgm:cxn modelId="{60CC55CA-ECC5-4913-902B-8E3DA26DFCE7}" type="presOf" srcId="{9DF56F8B-77CC-4643-B64F-09DA4FFDD29D}" destId="{32813123-6937-4FE8-A94E-3C64BC61ADA7}" srcOrd="0" destOrd="0" presId="urn:microsoft.com/office/officeart/2005/8/layout/vList4#1"/>
    <dgm:cxn modelId="{A74318D7-0418-4040-91C7-7BFD050515EB}" type="presOf" srcId="{C25028F5-110C-4696-91A6-F7143173FD78}" destId="{A627B508-439C-4E5D-B406-47CE1A05761D}" srcOrd="1" destOrd="0" presId="urn:microsoft.com/office/officeart/2005/8/layout/vList4#1"/>
    <dgm:cxn modelId="{0726A00A-BDE5-439B-9627-52C1B0CFADB9}" srcId="{C25028F5-110C-4696-91A6-F7143173FD78}" destId="{261A30DB-6C87-4717-9680-9696AEEAD86C}" srcOrd="0" destOrd="0" parTransId="{7072E964-AA27-434E-B3D5-22D9BCB8318D}" sibTransId="{A7DDEA31-9CC2-403D-AD35-7F3C5DB802F8}"/>
    <dgm:cxn modelId="{BD3B56D1-DCAE-4C97-8BAD-B2A0A5071F42}" type="presOf" srcId="{261A30DB-6C87-4717-9680-9696AEEAD86C}" destId="{A627B508-439C-4E5D-B406-47CE1A05761D}" srcOrd="1" destOrd="1" presId="urn:microsoft.com/office/officeart/2005/8/layout/vList4#1"/>
    <dgm:cxn modelId="{EAB2EB00-838C-4D28-B270-6065A20EC363}" srcId="{05AF19C5-9F1D-49A9-8C9F-7D2EFECA95C4}" destId="{C25028F5-110C-4696-91A6-F7143173FD78}" srcOrd="1" destOrd="0" parTransId="{306A6AEF-EA03-419F-8B35-0BDDCA52EF63}" sibTransId="{8CE96180-8F3A-4BBA-98F3-C0B43653650A}"/>
    <dgm:cxn modelId="{C1934E79-5C55-48D6-B6F1-5CEDA8DC2887}" type="presOf" srcId="{E4004E6E-59DC-4E59-9922-AE1AEF552EF1}" destId="{8C795634-BCFD-420A-BA05-6EC54930018F}" srcOrd="1" destOrd="2" presId="urn:microsoft.com/office/officeart/2005/8/layout/vList4#1"/>
    <dgm:cxn modelId="{812468B2-871A-4384-83DD-255617F06AF6}" type="presOf" srcId="{90A15AF4-A904-4016-B3F8-971A310F1194}" destId="{1483A78D-5DDC-489C-BAB5-9A0481EC14F2}" srcOrd="1" destOrd="2" presId="urn:microsoft.com/office/officeart/2005/8/layout/vList4#1"/>
    <dgm:cxn modelId="{49EAC475-C00D-4026-8692-C99D34C5059C}" type="presOf" srcId="{940FD13D-6D64-4333-981B-A0344E59BBE8}" destId="{8C795634-BCFD-420A-BA05-6EC54930018F}" srcOrd="1" destOrd="0" presId="urn:microsoft.com/office/officeart/2005/8/layout/vList4#1"/>
    <dgm:cxn modelId="{23428C57-DFF7-44A4-9857-4303710F7E95}" type="presOf" srcId="{940FD13D-6D64-4333-981B-A0344E59BBE8}" destId="{BC68C623-A517-412B-8474-1335FBF10D34}" srcOrd="0" destOrd="0" presId="urn:microsoft.com/office/officeart/2005/8/layout/vList4#1"/>
    <dgm:cxn modelId="{781FEC78-11FB-4828-B282-E55ACEE0F67F}" type="presOf" srcId="{00FD0454-D429-4DF6-8F28-C7EB496A3F80}" destId="{F46BFF76-4F06-4A9A-B89E-4A28D0884B96}" srcOrd="0" destOrd="2" presId="urn:microsoft.com/office/officeart/2005/8/layout/vList4#1"/>
    <dgm:cxn modelId="{141E9476-0CC8-4F24-9191-DF6002E8DC75}" type="presOf" srcId="{261A30DB-6C87-4717-9680-9696AEEAD86C}" destId="{F46BFF76-4F06-4A9A-B89E-4A28D0884B96}" srcOrd="0" destOrd="1" presId="urn:microsoft.com/office/officeart/2005/8/layout/vList4#1"/>
    <dgm:cxn modelId="{3B0DE324-345F-4086-BC5B-E4FEAFC28F3D}" type="presOf" srcId="{14DB4005-4FA6-467F-9B9B-F6ABFC61132A}" destId="{BC68C623-A517-412B-8474-1335FBF10D34}" srcOrd="0" destOrd="1" presId="urn:microsoft.com/office/officeart/2005/8/layout/vList4#1"/>
    <dgm:cxn modelId="{38EB02D9-625A-49BD-B90B-45DEB40C2362}" type="presParOf" srcId="{7420E72B-C2E8-4CF6-A2E7-72E130270969}" destId="{C220FAEB-118F-477F-81FD-0451712D1213}" srcOrd="0" destOrd="0" presId="urn:microsoft.com/office/officeart/2005/8/layout/vList4#1"/>
    <dgm:cxn modelId="{AFEA61E2-6534-4218-9571-AA4F4CD73FCF}" type="presParOf" srcId="{C220FAEB-118F-477F-81FD-0451712D1213}" destId="{BC68C623-A517-412B-8474-1335FBF10D34}" srcOrd="0" destOrd="0" presId="urn:microsoft.com/office/officeart/2005/8/layout/vList4#1"/>
    <dgm:cxn modelId="{1D9EDAD1-9F9C-4C2D-BF8D-CF827AFCB4C3}" type="presParOf" srcId="{C220FAEB-118F-477F-81FD-0451712D1213}" destId="{E5198E18-8036-4AEC-AD20-7E278D434F50}" srcOrd="1" destOrd="0" presId="urn:microsoft.com/office/officeart/2005/8/layout/vList4#1"/>
    <dgm:cxn modelId="{2FBAB25A-E098-4578-A4FB-EEF6335740F3}" type="presParOf" srcId="{C220FAEB-118F-477F-81FD-0451712D1213}" destId="{8C795634-BCFD-420A-BA05-6EC54930018F}" srcOrd="2" destOrd="0" presId="urn:microsoft.com/office/officeart/2005/8/layout/vList4#1"/>
    <dgm:cxn modelId="{34A5CACC-27B7-4333-9F22-E1DD157B6A05}" type="presParOf" srcId="{7420E72B-C2E8-4CF6-A2E7-72E130270969}" destId="{A1A253AF-542E-49FC-8DF6-4513044D5887}" srcOrd="1" destOrd="0" presId="urn:microsoft.com/office/officeart/2005/8/layout/vList4#1"/>
    <dgm:cxn modelId="{B81E515E-A391-45C4-B32B-AD0FEC502551}" type="presParOf" srcId="{7420E72B-C2E8-4CF6-A2E7-72E130270969}" destId="{12E3066E-B127-4FFA-97BA-5C4F804F971D}" srcOrd="2" destOrd="0" presId="urn:microsoft.com/office/officeart/2005/8/layout/vList4#1"/>
    <dgm:cxn modelId="{34DA56DA-0A79-4DE3-836E-1DB14405EA3F}" type="presParOf" srcId="{12E3066E-B127-4FFA-97BA-5C4F804F971D}" destId="{F46BFF76-4F06-4A9A-B89E-4A28D0884B96}" srcOrd="0" destOrd="0" presId="urn:microsoft.com/office/officeart/2005/8/layout/vList4#1"/>
    <dgm:cxn modelId="{9D05864F-485F-4BB9-88AC-366EE0007A07}" type="presParOf" srcId="{12E3066E-B127-4FFA-97BA-5C4F804F971D}" destId="{14EFC2C8-A9B7-4980-9AE6-FD1F5957F17B}" srcOrd="1" destOrd="0" presId="urn:microsoft.com/office/officeart/2005/8/layout/vList4#1"/>
    <dgm:cxn modelId="{C2E509DD-B793-4D80-997B-6B7EFD5FAD68}" type="presParOf" srcId="{12E3066E-B127-4FFA-97BA-5C4F804F971D}" destId="{A627B508-439C-4E5D-B406-47CE1A05761D}" srcOrd="2" destOrd="0" presId="urn:microsoft.com/office/officeart/2005/8/layout/vList4#1"/>
    <dgm:cxn modelId="{F9F5EC03-5868-4048-A126-B07839C4BF85}" type="presParOf" srcId="{7420E72B-C2E8-4CF6-A2E7-72E130270969}" destId="{EF02B43A-C9AD-43AD-962A-97F4A354C64E}" srcOrd="3" destOrd="0" presId="urn:microsoft.com/office/officeart/2005/8/layout/vList4#1"/>
    <dgm:cxn modelId="{62875CE0-364E-4AEC-A153-987DB5E53F57}" type="presParOf" srcId="{7420E72B-C2E8-4CF6-A2E7-72E130270969}" destId="{7D2B4972-826B-4314-9FEA-1C72BB36E0FC}" srcOrd="4" destOrd="0" presId="urn:microsoft.com/office/officeart/2005/8/layout/vList4#1"/>
    <dgm:cxn modelId="{6513DDA5-6BD7-4CCA-87AF-824FC313C418}" type="presParOf" srcId="{7D2B4972-826B-4314-9FEA-1C72BB36E0FC}" destId="{32813123-6937-4FE8-A94E-3C64BC61ADA7}" srcOrd="0" destOrd="0" presId="urn:microsoft.com/office/officeart/2005/8/layout/vList4#1"/>
    <dgm:cxn modelId="{D9721239-8595-4D97-9716-E4CF689E13B4}" type="presParOf" srcId="{7D2B4972-826B-4314-9FEA-1C72BB36E0FC}" destId="{56AC4948-28FA-4D46-B899-0F899E997A81}" srcOrd="1" destOrd="0" presId="urn:microsoft.com/office/officeart/2005/8/layout/vList4#1"/>
    <dgm:cxn modelId="{AAECC16F-C2E3-45F1-91F7-DCD4C77E0B77}" type="presParOf" srcId="{7D2B4972-826B-4314-9FEA-1C72BB36E0FC}" destId="{1483A78D-5DDC-489C-BAB5-9A0481EC14F2}" srcOrd="2" destOrd="0" presId="urn:microsoft.com/office/officeart/2005/8/layout/vList4#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F1F95BE0-FAC9-4A60-839F-3465BF91014C}" type="doc">
      <dgm:prSet loTypeId="urn:microsoft.com/office/officeart/2005/8/layout/chevron1" loCatId="process" qsTypeId="urn:microsoft.com/office/officeart/2005/8/quickstyle/simple1" qsCatId="simple" csTypeId="urn:microsoft.com/office/officeart/2005/8/colors/accent1_2" csCatId="accent1" phldr="1"/>
      <dgm:spPr/>
    </dgm:pt>
    <dgm:pt modelId="{D2086A55-EDD2-4B46-B986-36C0BB5D200F}">
      <dgm:prSet phldrT="[Text]"/>
      <dgm:spPr/>
      <dgm:t>
        <a:bodyPr/>
        <a:lstStyle/>
        <a:p>
          <a:r>
            <a:rPr lang="zh-CN" altLang="en-US" b="1" dirty="0" smtClean="0">
              <a:solidFill>
                <a:srgbClr val="FFFF00"/>
              </a:solidFill>
            </a:rPr>
            <a:t>实际问题出发</a:t>
          </a:r>
          <a:endParaRPr lang="en-US" b="1" dirty="0">
            <a:solidFill>
              <a:srgbClr val="FFFF00"/>
            </a:solidFill>
          </a:endParaRPr>
        </a:p>
      </dgm:t>
    </dgm:pt>
    <dgm:pt modelId="{23459EAE-C65D-429A-B79C-F1D912862C6B}" type="parTrans" cxnId="{8508CF1E-FC6E-4787-9336-012DB45F34A6}">
      <dgm:prSet/>
      <dgm:spPr/>
      <dgm:t>
        <a:bodyPr/>
        <a:lstStyle/>
        <a:p>
          <a:endParaRPr lang="en-US"/>
        </a:p>
      </dgm:t>
    </dgm:pt>
    <dgm:pt modelId="{370E8DEB-54AC-4AF2-9BB4-ACB8185CE8B1}" type="sibTrans" cxnId="{8508CF1E-FC6E-4787-9336-012DB45F34A6}">
      <dgm:prSet/>
      <dgm:spPr/>
      <dgm:t>
        <a:bodyPr/>
        <a:lstStyle/>
        <a:p>
          <a:endParaRPr lang="en-US"/>
        </a:p>
      </dgm:t>
    </dgm:pt>
    <dgm:pt modelId="{EA343795-92FB-4ADD-BF5A-794500C9F6DC}">
      <dgm:prSet phldrT="[Text]"/>
      <dgm:spPr/>
      <dgm:t>
        <a:bodyPr/>
        <a:lstStyle/>
        <a:p>
          <a:r>
            <a:rPr lang="zh-CN" altLang="en-US" b="1" dirty="0" smtClean="0">
              <a:solidFill>
                <a:srgbClr val="FFFF00"/>
              </a:solidFill>
            </a:rPr>
            <a:t>资料搜集整合</a:t>
          </a:r>
          <a:endParaRPr lang="en-US" b="1" dirty="0">
            <a:solidFill>
              <a:srgbClr val="FFFF00"/>
            </a:solidFill>
          </a:endParaRPr>
        </a:p>
      </dgm:t>
    </dgm:pt>
    <dgm:pt modelId="{FE14A2B4-DE29-43CB-A741-16E90FB15F11}" type="parTrans" cxnId="{EB1B78BB-FF28-48F1-B212-F9DF008E857E}">
      <dgm:prSet/>
      <dgm:spPr/>
      <dgm:t>
        <a:bodyPr/>
        <a:lstStyle/>
        <a:p>
          <a:endParaRPr lang="en-US"/>
        </a:p>
      </dgm:t>
    </dgm:pt>
    <dgm:pt modelId="{9BF22829-3220-447C-B97E-092A19A12FB4}" type="sibTrans" cxnId="{EB1B78BB-FF28-48F1-B212-F9DF008E857E}">
      <dgm:prSet/>
      <dgm:spPr/>
      <dgm:t>
        <a:bodyPr/>
        <a:lstStyle/>
        <a:p>
          <a:endParaRPr lang="en-US"/>
        </a:p>
      </dgm:t>
    </dgm:pt>
    <dgm:pt modelId="{08F6B07C-D304-42B4-87F5-2BCC4CDBA606}">
      <dgm:prSet phldrT="[Text]"/>
      <dgm:spPr/>
      <dgm:t>
        <a:bodyPr/>
        <a:lstStyle/>
        <a:p>
          <a:r>
            <a:rPr lang="zh-CN" altLang="en-US" b="1" dirty="0" smtClean="0">
              <a:solidFill>
                <a:srgbClr val="FFFF00"/>
              </a:solidFill>
            </a:rPr>
            <a:t>小组讨论</a:t>
          </a:r>
          <a:endParaRPr lang="en-US" b="1" dirty="0">
            <a:solidFill>
              <a:srgbClr val="FFFF00"/>
            </a:solidFill>
          </a:endParaRPr>
        </a:p>
      </dgm:t>
    </dgm:pt>
    <dgm:pt modelId="{B44212CE-0A1B-4950-B93F-E6FEB6DFAC5D}" type="parTrans" cxnId="{1C37074D-5C31-4505-9478-C175891AE84B}">
      <dgm:prSet/>
      <dgm:spPr/>
      <dgm:t>
        <a:bodyPr/>
        <a:lstStyle/>
        <a:p>
          <a:endParaRPr lang="en-US"/>
        </a:p>
      </dgm:t>
    </dgm:pt>
    <dgm:pt modelId="{7A048ED4-41B0-4A02-8D82-138BB80B89F1}" type="sibTrans" cxnId="{1C37074D-5C31-4505-9478-C175891AE84B}">
      <dgm:prSet/>
      <dgm:spPr/>
      <dgm:t>
        <a:bodyPr/>
        <a:lstStyle/>
        <a:p>
          <a:endParaRPr lang="en-US"/>
        </a:p>
      </dgm:t>
    </dgm:pt>
    <dgm:pt modelId="{2AA43536-1E5F-4B5D-8E8A-13F942B61DEE}">
      <dgm:prSet phldrT="[Text]"/>
      <dgm:spPr/>
      <dgm:t>
        <a:bodyPr/>
        <a:lstStyle/>
        <a:p>
          <a:r>
            <a:rPr lang="zh-CN" altLang="en-US" b="1" dirty="0" smtClean="0">
              <a:solidFill>
                <a:srgbClr val="FFFF00"/>
              </a:solidFill>
            </a:rPr>
            <a:t>问题解决方案</a:t>
          </a:r>
          <a:endParaRPr lang="en-US" b="1" dirty="0">
            <a:solidFill>
              <a:srgbClr val="FFFF00"/>
            </a:solidFill>
          </a:endParaRPr>
        </a:p>
      </dgm:t>
    </dgm:pt>
    <dgm:pt modelId="{6D422663-6286-4159-8622-9FE67120404F}" type="parTrans" cxnId="{A47F96D5-5646-4047-92BA-6E03FFD41EBF}">
      <dgm:prSet/>
      <dgm:spPr/>
      <dgm:t>
        <a:bodyPr/>
        <a:lstStyle/>
        <a:p>
          <a:endParaRPr lang="en-US"/>
        </a:p>
      </dgm:t>
    </dgm:pt>
    <dgm:pt modelId="{FE65F4E8-561C-4784-A164-0D4445C7A930}" type="sibTrans" cxnId="{A47F96D5-5646-4047-92BA-6E03FFD41EBF}">
      <dgm:prSet/>
      <dgm:spPr/>
      <dgm:t>
        <a:bodyPr/>
        <a:lstStyle/>
        <a:p>
          <a:endParaRPr lang="en-US"/>
        </a:p>
      </dgm:t>
    </dgm:pt>
    <dgm:pt modelId="{7B2BA902-5A07-441F-A924-1FAB3F5401DD}" type="pres">
      <dgm:prSet presAssocID="{F1F95BE0-FAC9-4A60-839F-3465BF91014C}" presName="Name0" presStyleCnt="0">
        <dgm:presLayoutVars>
          <dgm:dir/>
          <dgm:animLvl val="lvl"/>
          <dgm:resizeHandles val="exact"/>
        </dgm:presLayoutVars>
      </dgm:prSet>
      <dgm:spPr/>
    </dgm:pt>
    <dgm:pt modelId="{93A2F38B-7DA4-4FA3-88AD-AE70A6BC5411}" type="pres">
      <dgm:prSet presAssocID="{D2086A55-EDD2-4B46-B986-36C0BB5D200F}" presName="parTxOnly" presStyleLbl="node1" presStyleIdx="0" presStyleCnt="4">
        <dgm:presLayoutVars>
          <dgm:chMax val="0"/>
          <dgm:chPref val="0"/>
          <dgm:bulletEnabled val="1"/>
        </dgm:presLayoutVars>
      </dgm:prSet>
      <dgm:spPr/>
      <dgm:t>
        <a:bodyPr/>
        <a:lstStyle/>
        <a:p>
          <a:endParaRPr lang="en-US"/>
        </a:p>
      </dgm:t>
    </dgm:pt>
    <dgm:pt modelId="{92B48F46-1DEF-45CF-9A22-C20C5D341FF3}" type="pres">
      <dgm:prSet presAssocID="{370E8DEB-54AC-4AF2-9BB4-ACB8185CE8B1}" presName="parTxOnlySpace" presStyleCnt="0"/>
      <dgm:spPr/>
    </dgm:pt>
    <dgm:pt modelId="{81BE42C5-CF29-4C67-800B-2CD775116453}" type="pres">
      <dgm:prSet presAssocID="{EA343795-92FB-4ADD-BF5A-794500C9F6DC}" presName="parTxOnly" presStyleLbl="node1" presStyleIdx="1" presStyleCnt="4">
        <dgm:presLayoutVars>
          <dgm:chMax val="0"/>
          <dgm:chPref val="0"/>
          <dgm:bulletEnabled val="1"/>
        </dgm:presLayoutVars>
      </dgm:prSet>
      <dgm:spPr/>
      <dgm:t>
        <a:bodyPr/>
        <a:lstStyle/>
        <a:p>
          <a:endParaRPr lang="en-US"/>
        </a:p>
      </dgm:t>
    </dgm:pt>
    <dgm:pt modelId="{818219B8-C0D9-4247-A202-49F7815E1FA1}" type="pres">
      <dgm:prSet presAssocID="{9BF22829-3220-447C-B97E-092A19A12FB4}" presName="parTxOnlySpace" presStyleCnt="0"/>
      <dgm:spPr/>
    </dgm:pt>
    <dgm:pt modelId="{FF367ACD-C09B-4A73-88CA-004DEDBC1C5E}" type="pres">
      <dgm:prSet presAssocID="{08F6B07C-D304-42B4-87F5-2BCC4CDBA606}" presName="parTxOnly" presStyleLbl="node1" presStyleIdx="2" presStyleCnt="4">
        <dgm:presLayoutVars>
          <dgm:chMax val="0"/>
          <dgm:chPref val="0"/>
          <dgm:bulletEnabled val="1"/>
        </dgm:presLayoutVars>
      </dgm:prSet>
      <dgm:spPr/>
      <dgm:t>
        <a:bodyPr/>
        <a:lstStyle/>
        <a:p>
          <a:endParaRPr lang="en-US"/>
        </a:p>
      </dgm:t>
    </dgm:pt>
    <dgm:pt modelId="{5BCFB6BB-9965-4841-83F5-3BF1C9A04D88}" type="pres">
      <dgm:prSet presAssocID="{7A048ED4-41B0-4A02-8D82-138BB80B89F1}" presName="parTxOnlySpace" presStyleCnt="0"/>
      <dgm:spPr/>
    </dgm:pt>
    <dgm:pt modelId="{6A4F33B9-9826-4269-BF9D-9483E2531D7A}" type="pres">
      <dgm:prSet presAssocID="{2AA43536-1E5F-4B5D-8E8A-13F942B61DEE}" presName="parTxOnly" presStyleLbl="node1" presStyleIdx="3" presStyleCnt="4">
        <dgm:presLayoutVars>
          <dgm:chMax val="0"/>
          <dgm:chPref val="0"/>
          <dgm:bulletEnabled val="1"/>
        </dgm:presLayoutVars>
      </dgm:prSet>
      <dgm:spPr/>
      <dgm:t>
        <a:bodyPr/>
        <a:lstStyle/>
        <a:p>
          <a:endParaRPr lang="en-US"/>
        </a:p>
      </dgm:t>
    </dgm:pt>
  </dgm:ptLst>
  <dgm:cxnLst>
    <dgm:cxn modelId="{A47F96D5-5646-4047-92BA-6E03FFD41EBF}" srcId="{F1F95BE0-FAC9-4A60-839F-3465BF91014C}" destId="{2AA43536-1E5F-4B5D-8E8A-13F942B61DEE}" srcOrd="3" destOrd="0" parTransId="{6D422663-6286-4159-8622-9FE67120404F}" sibTransId="{FE65F4E8-561C-4784-A164-0D4445C7A930}"/>
    <dgm:cxn modelId="{EB1B78BB-FF28-48F1-B212-F9DF008E857E}" srcId="{F1F95BE0-FAC9-4A60-839F-3465BF91014C}" destId="{EA343795-92FB-4ADD-BF5A-794500C9F6DC}" srcOrd="1" destOrd="0" parTransId="{FE14A2B4-DE29-43CB-A741-16E90FB15F11}" sibTransId="{9BF22829-3220-447C-B97E-092A19A12FB4}"/>
    <dgm:cxn modelId="{8508CF1E-FC6E-4787-9336-012DB45F34A6}" srcId="{F1F95BE0-FAC9-4A60-839F-3465BF91014C}" destId="{D2086A55-EDD2-4B46-B986-36C0BB5D200F}" srcOrd="0" destOrd="0" parTransId="{23459EAE-C65D-429A-B79C-F1D912862C6B}" sibTransId="{370E8DEB-54AC-4AF2-9BB4-ACB8185CE8B1}"/>
    <dgm:cxn modelId="{CE3EA7F8-D886-4A54-AC57-BCDFDE9A9A6C}" type="presOf" srcId="{08F6B07C-D304-42B4-87F5-2BCC4CDBA606}" destId="{FF367ACD-C09B-4A73-88CA-004DEDBC1C5E}" srcOrd="0" destOrd="0" presId="urn:microsoft.com/office/officeart/2005/8/layout/chevron1"/>
    <dgm:cxn modelId="{1C37074D-5C31-4505-9478-C175891AE84B}" srcId="{F1F95BE0-FAC9-4A60-839F-3465BF91014C}" destId="{08F6B07C-D304-42B4-87F5-2BCC4CDBA606}" srcOrd="2" destOrd="0" parTransId="{B44212CE-0A1B-4950-B93F-E6FEB6DFAC5D}" sibTransId="{7A048ED4-41B0-4A02-8D82-138BB80B89F1}"/>
    <dgm:cxn modelId="{47F9694A-B7F0-419C-9971-33B307283036}" type="presOf" srcId="{2AA43536-1E5F-4B5D-8E8A-13F942B61DEE}" destId="{6A4F33B9-9826-4269-BF9D-9483E2531D7A}" srcOrd="0" destOrd="0" presId="urn:microsoft.com/office/officeart/2005/8/layout/chevron1"/>
    <dgm:cxn modelId="{48165D7E-E90E-4673-8F6C-3FE1BA9D4D4B}" type="presOf" srcId="{F1F95BE0-FAC9-4A60-839F-3465BF91014C}" destId="{7B2BA902-5A07-441F-A924-1FAB3F5401DD}" srcOrd="0" destOrd="0" presId="urn:microsoft.com/office/officeart/2005/8/layout/chevron1"/>
    <dgm:cxn modelId="{443E912A-4E9C-40F6-8286-A8EF5460B706}" type="presOf" srcId="{D2086A55-EDD2-4B46-B986-36C0BB5D200F}" destId="{93A2F38B-7DA4-4FA3-88AD-AE70A6BC5411}" srcOrd="0" destOrd="0" presId="urn:microsoft.com/office/officeart/2005/8/layout/chevron1"/>
    <dgm:cxn modelId="{338E045C-7B40-48F0-BF02-9C2F1B6D0469}" type="presOf" srcId="{EA343795-92FB-4ADD-BF5A-794500C9F6DC}" destId="{81BE42C5-CF29-4C67-800B-2CD775116453}" srcOrd="0" destOrd="0" presId="urn:microsoft.com/office/officeart/2005/8/layout/chevron1"/>
    <dgm:cxn modelId="{D20EA9F5-3299-428F-86AE-D83E4819950D}" type="presParOf" srcId="{7B2BA902-5A07-441F-A924-1FAB3F5401DD}" destId="{93A2F38B-7DA4-4FA3-88AD-AE70A6BC5411}" srcOrd="0" destOrd="0" presId="urn:microsoft.com/office/officeart/2005/8/layout/chevron1"/>
    <dgm:cxn modelId="{6B0E92A1-5F9E-4D71-9CCF-30C7D1970A85}" type="presParOf" srcId="{7B2BA902-5A07-441F-A924-1FAB3F5401DD}" destId="{92B48F46-1DEF-45CF-9A22-C20C5D341FF3}" srcOrd="1" destOrd="0" presId="urn:microsoft.com/office/officeart/2005/8/layout/chevron1"/>
    <dgm:cxn modelId="{3D94D00D-373D-489D-92A8-DAB7DF681CE6}" type="presParOf" srcId="{7B2BA902-5A07-441F-A924-1FAB3F5401DD}" destId="{81BE42C5-CF29-4C67-800B-2CD775116453}" srcOrd="2" destOrd="0" presId="urn:microsoft.com/office/officeart/2005/8/layout/chevron1"/>
    <dgm:cxn modelId="{10B05EBC-D3CC-4FD5-96FC-D2639FF22D46}" type="presParOf" srcId="{7B2BA902-5A07-441F-A924-1FAB3F5401DD}" destId="{818219B8-C0D9-4247-A202-49F7815E1FA1}" srcOrd="3" destOrd="0" presId="urn:microsoft.com/office/officeart/2005/8/layout/chevron1"/>
    <dgm:cxn modelId="{BC716E95-0455-4CCD-8D93-66B5AE3C4923}" type="presParOf" srcId="{7B2BA902-5A07-441F-A924-1FAB3F5401DD}" destId="{FF367ACD-C09B-4A73-88CA-004DEDBC1C5E}" srcOrd="4" destOrd="0" presId="urn:microsoft.com/office/officeart/2005/8/layout/chevron1"/>
    <dgm:cxn modelId="{72E3AECD-B7EA-4C51-9C33-8BBDB0929562}" type="presParOf" srcId="{7B2BA902-5A07-441F-A924-1FAB3F5401DD}" destId="{5BCFB6BB-9965-4841-83F5-3BF1C9A04D88}" srcOrd="5" destOrd="0" presId="urn:microsoft.com/office/officeart/2005/8/layout/chevron1"/>
    <dgm:cxn modelId="{B91267D8-3C7A-4157-B6F1-704986FF014F}" type="presParOf" srcId="{7B2BA902-5A07-441F-A924-1FAB3F5401DD}" destId="{6A4F33B9-9826-4269-BF9D-9483E2531D7A}" srcOrd="6" destOrd="0" presId="urn:microsoft.com/office/officeart/2005/8/layout/chevro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F9A88BF6-6300-4475-A3F2-9E46BC66B762}" type="doc">
      <dgm:prSet loTypeId="urn:microsoft.com/office/officeart/2005/8/layout/process5" loCatId="process" qsTypeId="urn:microsoft.com/office/officeart/2005/8/quickstyle/simple1" qsCatId="simple" csTypeId="urn:microsoft.com/office/officeart/2005/8/colors/accent1_2" csCatId="accent1" phldr="1"/>
      <dgm:spPr/>
      <dgm:t>
        <a:bodyPr/>
        <a:lstStyle/>
        <a:p>
          <a:endParaRPr lang="en-US"/>
        </a:p>
      </dgm:t>
    </dgm:pt>
    <dgm:pt modelId="{E8025B20-98EA-4BEC-85AC-CA676D4E2D67}">
      <dgm:prSet phldrT="[Text]"/>
      <dgm:spPr/>
      <dgm:t>
        <a:bodyPr/>
        <a:lstStyle/>
        <a:p>
          <a:r>
            <a:rPr lang="zh-CN" altLang="en-US" b="1" dirty="0" smtClean="0"/>
            <a:t>话题确定学生招募</a:t>
          </a:r>
          <a:endParaRPr lang="en-US" b="1" dirty="0"/>
        </a:p>
      </dgm:t>
    </dgm:pt>
    <dgm:pt modelId="{04ACE468-C327-4303-A801-F38715B80CE2}" type="parTrans" cxnId="{2C8DE0D3-8335-4302-9E91-C51721563043}">
      <dgm:prSet/>
      <dgm:spPr/>
      <dgm:t>
        <a:bodyPr/>
        <a:lstStyle/>
        <a:p>
          <a:endParaRPr lang="en-US" b="1"/>
        </a:p>
      </dgm:t>
    </dgm:pt>
    <dgm:pt modelId="{2B0B89FB-6717-4417-B6A4-D8E2A1120B13}" type="sibTrans" cxnId="{2C8DE0D3-8335-4302-9E91-C51721563043}">
      <dgm:prSet/>
      <dgm:spPr/>
      <dgm:t>
        <a:bodyPr/>
        <a:lstStyle/>
        <a:p>
          <a:endParaRPr lang="en-US" b="1"/>
        </a:p>
      </dgm:t>
    </dgm:pt>
    <dgm:pt modelId="{5EEC6FF4-AA8F-4D63-8CC9-E275A0D5ADD9}">
      <dgm:prSet phldrT="[Text]"/>
      <dgm:spPr/>
      <dgm:t>
        <a:bodyPr/>
        <a:lstStyle/>
        <a:p>
          <a:r>
            <a:rPr lang="zh-CN" altLang="en-US" b="1" dirty="0" smtClean="0"/>
            <a:t>学生组队话题匹配</a:t>
          </a:r>
          <a:endParaRPr lang="en-US" b="1" dirty="0"/>
        </a:p>
      </dgm:t>
    </dgm:pt>
    <dgm:pt modelId="{3D53271B-B98D-4CB1-884B-C247C2175B2E}" type="parTrans" cxnId="{1129F9C5-8AB2-4492-8D32-9FB15AF55F11}">
      <dgm:prSet/>
      <dgm:spPr/>
      <dgm:t>
        <a:bodyPr/>
        <a:lstStyle/>
        <a:p>
          <a:endParaRPr lang="en-US" b="1"/>
        </a:p>
      </dgm:t>
    </dgm:pt>
    <dgm:pt modelId="{1F8B7A28-ED0F-407D-82E4-E40FE6F7D0A6}" type="sibTrans" cxnId="{1129F9C5-8AB2-4492-8D32-9FB15AF55F11}">
      <dgm:prSet/>
      <dgm:spPr/>
      <dgm:t>
        <a:bodyPr/>
        <a:lstStyle/>
        <a:p>
          <a:endParaRPr lang="en-US" b="1"/>
        </a:p>
      </dgm:t>
    </dgm:pt>
    <dgm:pt modelId="{34D58C27-1F6C-4754-90CA-9AB0D8515FB7}">
      <dgm:prSet phldrT="[Text]"/>
      <dgm:spPr/>
      <dgm:t>
        <a:bodyPr/>
        <a:lstStyle/>
        <a:p>
          <a:r>
            <a:rPr lang="zh-CN" altLang="en-US" b="1" dirty="0" smtClean="0"/>
            <a:t>学生团队选择导师</a:t>
          </a:r>
          <a:endParaRPr lang="en-US" b="1" dirty="0"/>
        </a:p>
      </dgm:t>
    </dgm:pt>
    <dgm:pt modelId="{E99D0195-B136-4DE7-A852-8AA450DC20CF}" type="parTrans" cxnId="{6C5CB45D-3BF4-438F-A630-DC56C4ECA36E}">
      <dgm:prSet/>
      <dgm:spPr/>
      <dgm:t>
        <a:bodyPr/>
        <a:lstStyle/>
        <a:p>
          <a:endParaRPr lang="en-US" b="1"/>
        </a:p>
      </dgm:t>
    </dgm:pt>
    <dgm:pt modelId="{D66562C7-B8BF-4903-883A-0114AF5FDFBA}" type="sibTrans" cxnId="{6C5CB45D-3BF4-438F-A630-DC56C4ECA36E}">
      <dgm:prSet/>
      <dgm:spPr/>
      <dgm:t>
        <a:bodyPr/>
        <a:lstStyle/>
        <a:p>
          <a:endParaRPr lang="en-US" b="1"/>
        </a:p>
      </dgm:t>
    </dgm:pt>
    <dgm:pt modelId="{47100A0A-2408-4603-93C5-A8BBD2FA9997}">
      <dgm:prSet phldrT="[Text]"/>
      <dgm:spPr/>
      <dgm:t>
        <a:bodyPr/>
        <a:lstStyle/>
        <a:p>
          <a:r>
            <a:rPr lang="zh-CN" altLang="en-US" b="1" dirty="0" smtClean="0"/>
            <a:t>确定实际问题</a:t>
          </a:r>
          <a:endParaRPr lang="en-US" b="1" dirty="0"/>
        </a:p>
      </dgm:t>
    </dgm:pt>
    <dgm:pt modelId="{C41FDC8A-4036-42C5-B2CE-DD69D1877355}" type="parTrans" cxnId="{3ABE5031-97C7-43EF-B8EE-E39081CC4FA6}">
      <dgm:prSet/>
      <dgm:spPr/>
      <dgm:t>
        <a:bodyPr/>
        <a:lstStyle/>
        <a:p>
          <a:endParaRPr lang="en-US" b="1"/>
        </a:p>
      </dgm:t>
    </dgm:pt>
    <dgm:pt modelId="{0605755B-3E59-4669-A1C2-7D1D8D690052}" type="sibTrans" cxnId="{3ABE5031-97C7-43EF-B8EE-E39081CC4FA6}">
      <dgm:prSet/>
      <dgm:spPr/>
      <dgm:t>
        <a:bodyPr/>
        <a:lstStyle/>
        <a:p>
          <a:endParaRPr lang="en-US" b="1"/>
        </a:p>
      </dgm:t>
    </dgm:pt>
    <dgm:pt modelId="{13C48437-84D8-4AAE-B56A-A33FD409CE09}">
      <dgm:prSet phldrT="[Text]"/>
      <dgm:spPr/>
      <dgm:t>
        <a:bodyPr/>
        <a:lstStyle/>
        <a:p>
          <a:r>
            <a:rPr lang="zh-CN" altLang="en-US" b="1" dirty="0" smtClean="0"/>
            <a:t>寻找解决方案</a:t>
          </a:r>
          <a:endParaRPr lang="en-US" b="1" dirty="0"/>
        </a:p>
      </dgm:t>
    </dgm:pt>
    <dgm:pt modelId="{2D4E80C8-AD73-4253-AB34-DCC0D1801FE6}" type="parTrans" cxnId="{B7F42093-4B62-495A-864D-ADBF64DCD059}">
      <dgm:prSet/>
      <dgm:spPr/>
      <dgm:t>
        <a:bodyPr/>
        <a:lstStyle/>
        <a:p>
          <a:endParaRPr lang="en-US" b="1"/>
        </a:p>
      </dgm:t>
    </dgm:pt>
    <dgm:pt modelId="{1A6D8CC9-A6A0-4448-83C3-98623C5F3629}" type="sibTrans" cxnId="{B7F42093-4B62-495A-864D-ADBF64DCD059}">
      <dgm:prSet/>
      <dgm:spPr/>
      <dgm:t>
        <a:bodyPr/>
        <a:lstStyle/>
        <a:p>
          <a:endParaRPr lang="en-US" b="1"/>
        </a:p>
      </dgm:t>
    </dgm:pt>
    <dgm:pt modelId="{9FBFC9D6-7FD2-4117-9D3F-CEC8F9A5DBFA}">
      <dgm:prSet phldrT="[Text]"/>
      <dgm:spPr/>
      <dgm:t>
        <a:bodyPr/>
        <a:lstStyle/>
        <a:p>
          <a:r>
            <a:rPr lang="zh-CN" altLang="en-US" b="1" dirty="0" smtClean="0"/>
            <a:t>结果展示方案实施</a:t>
          </a:r>
          <a:endParaRPr lang="en-US" b="1" dirty="0"/>
        </a:p>
      </dgm:t>
    </dgm:pt>
    <dgm:pt modelId="{4F4AC347-97C9-4436-A9D6-68A79028204B}" type="parTrans" cxnId="{5D2F5D1F-4E52-4E68-A29C-0AA9CF74CA39}">
      <dgm:prSet/>
      <dgm:spPr/>
      <dgm:t>
        <a:bodyPr/>
        <a:lstStyle/>
        <a:p>
          <a:endParaRPr lang="en-US" b="1"/>
        </a:p>
      </dgm:t>
    </dgm:pt>
    <dgm:pt modelId="{E070D9D6-D809-4542-AACF-1DD1CA08DB30}" type="sibTrans" cxnId="{5D2F5D1F-4E52-4E68-A29C-0AA9CF74CA39}">
      <dgm:prSet/>
      <dgm:spPr/>
      <dgm:t>
        <a:bodyPr/>
        <a:lstStyle/>
        <a:p>
          <a:endParaRPr lang="en-US" b="1"/>
        </a:p>
      </dgm:t>
    </dgm:pt>
    <dgm:pt modelId="{489B4333-ED6F-4C20-96F6-79F33395B8D4}" type="pres">
      <dgm:prSet presAssocID="{F9A88BF6-6300-4475-A3F2-9E46BC66B762}" presName="diagram" presStyleCnt="0">
        <dgm:presLayoutVars>
          <dgm:dir/>
          <dgm:resizeHandles val="exact"/>
        </dgm:presLayoutVars>
      </dgm:prSet>
      <dgm:spPr/>
      <dgm:t>
        <a:bodyPr/>
        <a:lstStyle/>
        <a:p>
          <a:endParaRPr lang="en-US"/>
        </a:p>
      </dgm:t>
    </dgm:pt>
    <dgm:pt modelId="{982E1C57-7115-42AE-B084-1AFA73D3262F}" type="pres">
      <dgm:prSet presAssocID="{E8025B20-98EA-4BEC-85AC-CA676D4E2D67}" presName="node" presStyleLbl="node1" presStyleIdx="0" presStyleCnt="6">
        <dgm:presLayoutVars>
          <dgm:bulletEnabled val="1"/>
        </dgm:presLayoutVars>
      </dgm:prSet>
      <dgm:spPr/>
      <dgm:t>
        <a:bodyPr/>
        <a:lstStyle/>
        <a:p>
          <a:endParaRPr lang="en-US"/>
        </a:p>
      </dgm:t>
    </dgm:pt>
    <dgm:pt modelId="{F9D4AAF9-0727-4F36-87C0-ED8294C02675}" type="pres">
      <dgm:prSet presAssocID="{2B0B89FB-6717-4417-B6A4-D8E2A1120B13}" presName="sibTrans" presStyleLbl="sibTrans2D1" presStyleIdx="0" presStyleCnt="5"/>
      <dgm:spPr/>
      <dgm:t>
        <a:bodyPr/>
        <a:lstStyle/>
        <a:p>
          <a:endParaRPr lang="en-US"/>
        </a:p>
      </dgm:t>
    </dgm:pt>
    <dgm:pt modelId="{CA8332DD-DD1A-4C84-BE1B-039B0F021EEB}" type="pres">
      <dgm:prSet presAssocID="{2B0B89FB-6717-4417-B6A4-D8E2A1120B13}" presName="connectorText" presStyleLbl="sibTrans2D1" presStyleIdx="0" presStyleCnt="5"/>
      <dgm:spPr/>
      <dgm:t>
        <a:bodyPr/>
        <a:lstStyle/>
        <a:p>
          <a:endParaRPr lang="en-US"/>
        </a:p>
      </dgm:t>
    </dgm:pt>
    <dgm:pt modelId="{FEFC89F8-7F4C-42F8-9D3E-77A9E5DBE6D0}" type="pres">
      <dgm:prSet presAssocID="{5EEC6FF4-AA8F-4D63-8CC9-E275A0D5ADD9}" presName="node" presStyleLbl="node1" presStyleIdx="1" presStyleCnt="6">
        <dgm:presLayoutVars>
          <dgm:bulletEnabled val="1"/>
        </dgm:presLayoutVars>
      </dgm:prSet>
      <dgm:spPr/>
      <dgm:t>
        <a:bodyPr/>
        <a:lstStyle/>
        <a:p>
          <a:endParaRPr lang="en-US"/>
        </a:p>
      </dgm:t>
    </dgm:pt>
    <dgm:pt modelId="{34013EE1-B84C-4912-B322-4CEB7F1BFE1B}" type="pres">
      <dgm:prSet presAssocID="{1F8B7A28-ED0F-407D-82E4-E40FE6F7D0A6}" presName="sibTrans" presStyleLbl="sibTrans2D1" presStyleIdx="1" presStyleCnt="5"/>
      <dgm:spPr/>
      <dgm:t>
        <a:bodyPr/>
        <a:lstStyle/>
        <a:p>
          <a:endParaRPr lang="en-US"/>
        </a:p>
      </dgm:t>
    </dgm:pt>
    <dgm:pt modelId="{21415154-4B31-4F46-841F-24FA931F193E}" type="pres">
      <dgm:prSet presAssocID="{1F8B7A28-ED0F-407D-82E4-E40FE6F7D0A6}" presName="connectorText" presStyleLbl="sibTrans2D1" presStyleIdx="1" presStyleCnt="5"/>
      <dgm:spPr/>
      <dgm:t>
        <a:bodyPr/>
        <a:lstStyle/>
        <a:p>
          <a:endParaRPr lang="en-US"/>
        </a:p>
      </dgm:t>
    </dgm:pt>
    <dgm:pt modelId="{59B9FBD5-772D-4B59-8685-95C6FE9B01BB}" type="pres">
      <dgm:prSet presAssocID="{34D58C27-1F6C-4754-90CA-9AB0D8515FB7}" presName="node" presStyleLbl="node1" presStyleIdx="2" presStyleCnt="6">
        <dgm:presLayoutVars>
          <dgm:bulletEnabled val="1"/>
        </dgm:presLayoutVars>
      </dgm:prSet>
      <dgm:spPr/>
      <dgm:t>
        <a:bodyPr/>
        <a:lstStyle/>
        <a:p>
          <a:endParaRPr lang="en-US"/>
        </a:p>
      </dgm:t>
    </dgm:pt>
    <dgm:pt modelId="{81553390-41B4-4EF8-ABA3-A368B171580A}" type="pres">
      <dgm:prSet presAssocID="{D66562C7-B8BF-4903-883A-0114AF5FDFBA}" presName="sibTrans" presStyleLbl="sibTrans2D1" presStyleIdx="2" presStyleCnt="5"/>
      <dgm:spPr/>
      <dgm:t>
        <a:bodyPr/>
        <a:lstStyle/>
        <a:p>
          <a:endParaRPr lang="en-US"/>
        </a:p>
      </dgm:t>
    </dgm:pt>
    <dgm:pt modelId="{7F0843AA-D241-4E92-B7EC-3A976CDBC7AD}" type="pres">
      <dgm:prSet presAssocID="{D66562C7-B8BF-4903-883A-0114AF5FDFBA}" presName="connectorText" presStyleLbl="sibTrans2D1" presStyleIdx="2" presStyleCnt="5"/>
      <dgm:spPr/>
      <dgm:t>
        <a:bodyPr/>
        <a:lstStyle/>
        <a:p>
          <a:endParaRPr lang="en-US"/>
        </a:p>
      </dgm:t>
    </dgm:pt>
    <dgm:pt modelId="{A611373C-E743-42B4-B590-14D1B3BCFC91}" type="pres">
      <dgm:prSet presAssocID="{47100A0A-2408-4603-93C5-A8BBD2FA9997}" presName="node" presStyleLbl="node1" presStyleIdx="3" presStyleCnt="6">
        <dgm:presLayoutVars>
          <dgm:bulletEnabled val="1"/>
        </dgm:presLayoutVars>
      </dgm:prSet>
      <dgm:spPr/>
      <dgm:t>
        <a:bodyPr/>
        <a:lstStyle/>
        <a:p>
          <a:endParaRPr lang="en-US"/>
        </a:p>
      </dgm:t>
    </dgm:pt>
    <dgm:pt modelId="{9937D8E8-C3E1-4487-ACC4-E814DA5400EF}" type="pres">
      <dgm:prSet presAssocID="{0605755B-3E59-4669-A1C2-7D1D8D690052}" presName="sibTrans" presStyleLbl="sibTrans2D1" presStyleIdx="3" presStyleCnt="5"/>
      <dgm:spPr/>
      <dgm:t>
        <a:bodyPr/>
        <a:lstStyle/>
        <a:p>
          <a:endParaRPr lang="en-US"/>
        </a:p>
      </dgm:t>
    </dgm:pt>
    <dgm:pt modelId="{754ED5C8-2802-4E90-84D2-DBDD12DCC085}" type="pres">
      <dgm:prSet presAssocID="{0605755B-3E59-4669-A1C2-7D1D8D690052}" presName="connectorText" presStyleLbl="sibTrans2D1" presStyleIdx="3" presStyleCnt="5"/>
      <dgm:spPr/>
      <dgm:t>
        <a:bodyPr/>
        <a:lstStyle/>
        <a:p>
          <a:endParaRPr lang="en-US"/>
        </a:p>
      </dgm:t>
    </dgm:pt>
    <dgm:pt modelId="{763C64A8-D5C4-4746-A2BD-D8FB168F9557}" type="pres">
      <dgm:prSet presAssocID="{13C48437-84D8-4AAE-B56A-A33FD409CE09}" presName="node" presStyleLbl="node1" presStyleIdx="4" presStyleCnt="6">
        <dgm:presLayoutVars>
          <dgm:bulletEnabled val="1"/>
        </dgm:presLayoutVars>
      </dgm:prSet>
      <dgm:spPr/>
      <dgm:t>
        <a:bodyPr/>
        <a:lstStyle/>
        <a:p>
          <a:endParaRPr lang="en-US"/>
        </a:p>
      </dgm:t>
    </dgm:pt>
    <dgm:pt modelId="{42804EC8-D3AD-40E3-A470-25A14555F028}" type="pres">
      <dgm:prSet presAssocID="{1A6D8CC9-A6A0-4448-83C3-98623C5F3629}" presName="sibTrans" presStyleLbl="sibTrans2D1" presStyleIdx="4" presStyleCnt="5"/>
      <dgm:spPr/>
      <dgm:t>
        <a:bodyPr/>
        <a:lstStyle/>
        <a:p>
          <a:endParaRPr lang="en-US"/>
        </a:p>
      </dgm:t>
    </dgm:pt>
    <dgm:pt modelId="{BF2F5C80-EB25-4FDE-B3BE-63308FD37129}" type="pres">
      <dgm:prSet presAssocID="{1A6D8CC9-A6A0-4448-83C3-98623C5F3629}" presName="connectorText" presStyleLbl="sibTrans2D1" presStyleIdx="4" presStyleCnt="5"/>
      <dgm:spPr/>
      <dgm:t>
        <a:bodyPr/>
        <a:lstStyle/>
        <a:p>
          <a:endParaRPr lang="en-US"/>
        </a:p>
      </dgm:t>
    </dgm:pt>
    <dgm:pt modelId="{77AAB2A5-49D6-4E10-AB2C-1B86E6E6F143}" type="pres">
      <dgm:prSet presAssocID="{9FBFC9D6-7FD2-4117-9D3F-CEC8F9A5DBFA}" presName="node" presStyleLbl="node1" presStyleIdx="5" presStyleCnt="6">
        <dgm:presLayoutVars>
          <dgm:bulletEnabled val="1"/>
        </dgm:presLayoutVars>
      </dgm:prSet>
      <dgm:spPr/>
      <dgm:t>
        <a:bodyPr/>
        <a:lstStyle/>
        <a:p>
          <a:endParaRPr lang="en-US"/>
        </a:p>
      </dgm:t>
    </dgm:pt>
  </dgm:ptLst>
  <dgm:cxnLst>
    <dgm:cxn modelId="{D38DDB8C-FD05-4F32-BCC3-ED8DA165C854}" type="presOf" srcId="{E8025B20-98EA-4BEC-85AC-CA676D4E2D67}" destId="{982E1C57-7115-42AE-B084-1AFA73D3262F}" srcOrd="0" destOrd="0" presId="urn:microsoft.com/office/officeart/2005/8/layout/process5"/>
    <dgm:cxn modelId="{28377C03-59FA-4107-8084-07735D1FFC5E}" type="presOf" srcId="{1A6D8CC9-A6A0-4448-83C3-98623C5F3629}" destId="{42804EC8-D3AD-40E3-A470-25A14555F028}" srcOrd="0" destOrd="0" presId="urn:microsoft.com/office/officeart/2005/8/layout/process5"/>
    <dgm:cxn modelId="{03ED13D7-B4F4-48A5-B63F-ECE5CBC96F80}" type="presOf" srcId="{5EEC6FF4-AA8F-4D63-8CC9-E275A0D5ADD9}" destId="{FEFC89F8-7F4C-42F8-9D3E-77A9E5DBE6D0}" srcOrd="0" destOrd="0" presId="urn:microsoft.com/office/officeart/2005/8/layout/process5"/>
    <dgm:cxn modelId="{DBC7BACB-6AF2-465B-8ED7-9DEFE1CC32B4}" type="presOf" srcId="{0605755B-3E59-4669-A1C2-7D1D8D690052}" destId="{9937D8E8-C3E1-4487-ACC4-E814DA5400EF}" srcOrd="0" destOrd="0" presId="urn:microsoft.com/office/officeart/2005/8/layout/process5"/>
    <dgm:cxn modelId="{DDF8F8E3-AC34-422E-862F-C37A885E47B4}" type="presOf" srcId="{13C48437-84D8-4AAE-B56A-A33FD409CE09}" destId="{763C64A8-D5C4-4746-A2BD-D8FB168F9557}" srcOrd="0" destOrd="0" presId="urn:microsoft.com/office/officeart/2005/8/layout/process5"/>
    <dgm:cxn modelId="{1129F9C5-8AB2-4492-8D32-9FB15AF55F11}" srcId="{F9A88BF6-6300-4475-A3F2-9E46BC66B762}" destId="{5EEC6FF4-AA8F-4D63-8CC9-E275A0D5ADD9}" srcOrd="1" destOrd="0" parTransId="{3D53271B-B98D-4CB1-884B-C247C2175B2E}" sibTransId="{1F8B7A28-ED0F-407D-82E4-E40FE6F7D0A6}"/>
    <dgm:cxn modelId="{9CA402C7-CCE4-4787-9550-C248311B1F0A}" type="presOf" srcId="{1F8B7A28-ED0F-407D-82E4-E40FE6F7D0A6}" destId="{21415154-4B31-4F46-841F-24FA931F193E}" srcOrd="1" destOrd="0" presId="urn:microsoft.com/office/officeart/2005/8/layout/process5"/>
    <dgm:cxn modelId="{E3C9B842-57C2-414C-B7E2-F1FCEE7DD378}" type="presOf" srcId="{F9A88BF6-6300-4475-A3F2-9E46BC66B762}" destId="{489B4333-ED6F-4C20-96F6-79F33395B8D4}" srcOrd="0" destOrd="0" presId="urn:microsoft.com/office/officeart/2005/8/layout/process5"/>
    <dgm:cxn modelId="{0FC37FF1-3EB3-4545-96CE-C1CC873FD4A9}" type="presOf" srcId="{D66562C7-B8BF-4903-883A-0114AF5FDFBA}" destId="{81553390-41B4-4EF8-ABA3-A368B171580A}" srcOrd="0" destOrd="0" presId="urn:microsoft.com/office/officeart/2005/8/layout/process5"/>
    <dgm:cxn modelId="{5D2F5D1F-4E52-4E68-A29C-0AA9CF74CA39}" srcId="{F9A88BF6-6300-4475-A3F2-9E46BC66B762}" destId="{9FBFC9D6-7FD2-4117-9D3F-CEC8F9A5DBFA}" srcOrd="5" destOrd="0" parTransId="{4F4AC347-97C9-4436-A9D6-68A79028204B}" sibTransId="{E070D9D6-D809-4542-AACF-1DD1CA08DB30}"/>
    <dgm:cxn modelId="{8C97778F-BC08-410C-8FD1-D92A94750CDB}" type="presOf" srcId="{2B0B89FB-6717-4417-B6A4-D8E2A1120B13}" destId="{CA8332DD-DD1A-4C84-BE1B-039B0F021EEB}" srcOrd="1" destOrd="0" presId="urn:microsoft.com/office/officeart/2005/8/layout/process5"/>
    <dgm:cxn modelId="{5825B0CA-642D-4778-B600-8687BF828D88}" type="presOf" srcId="{1F8B7A28-ED0F-407D-82E4-E40FE6F7D0A6}" destId="{34013EE1-B84C-4912-B322-4CEB7F1BFE1B}" srcOrd="0" destOrd="0" presId="urn:microsoft.com/office/officeart/2005/8/layout/process5"/>
    <dgm:cxn modelId="{7D9F9CC7-F05D-450C-B95F-80D5C4556052}" type="presOf" srcId="{D66562C7-B8BF-4903-883A-0114AF5FDFBA}" destId="{7F0843AA-D241-4E92-B7EC-3A976CDBC7AD}" srcOrd="1" destOrd="0" presId="urn:microsoft.com/office/officeart/2005/8/layout/process5"/>
    <dgm:cxn modelId="{2642D578-0CB3-4223-AA75-A54C30570520}" type="presOf" srcId="{34D58C27-1F6C-4754-90CA-9AB0D8515FB7}" destId="{59B9FBD5-772D-4B59-8685-95C6FE9B01BB}" srcOrd="0" destOrd="0" presId="urn:microsoft.com/office/officeart/2005/8/layout/process5"/>
    <dgm:cxn modelId="{3D815AB0-623E-4D45-A4A3-2F29560F9FCE}" type="presOf" srcId="{9FBFC9D6-7FD2-4117-9D3F-CEC8F9A5DBFA}" destId="{77AAB2A5-49D6-4E10-AB2C-1B86E6E6F143}" srcOrd="0" destOrd="0" presId="urn:microsoft.com/office/officeart/2005/8/layout/process5"/>
    <dgm:cxn modelId="{6C5CB45D-3BF4-438F-A630-DC56C4ECA36E}" srcId="{F9A88BF6-6300-4475-A3F2-9E46BC66B762}" destId="{34D58C27-1F6C-4754-90CA-9AB0D8515FB7}" srcOrd="2" destOrd="0" parTransId="{E99D0195-B136-4DE7-A852-8AA450DC20CF}" sibTransId="{D66562C7-B8BF-4903-883A-0114AF5FDFBA}"/>
    <dgm:cxn modelId="{3ABE5031-97C7-43EF-B8EE-E39081CC4FA6}" srcId="{F9A88BF6-6300-4475-A3F2-9E46BC66B762}" destId="{47100A0A-2408-4603-93C5-A8BBD2FA9997}" srcOrd="3" destOrd="0" parTransId="{C41FDC8A-4036-42C5-B2CE-DD69D1877355}" sibTransId="{0605755B-3E59-4669-A1C2-7D1D8D690052}"/>
    <dgm:cxn modelId="{6FCDE63A-AF17-4398-8821-A4EA32786B11}" type="presOf" srcId="{1A6D8CC9-A6A0-4448-83C3-98623C5F3629}" destId="{BF2F5C80-EB25-4FDE-B3BE-63308FD37129}" srcOrd="1" destOrd="0" presId="urn:microsoft.com/office/officeart/2005/8/layout/process5"/>
    <dgm:cxn modelId="{2C8DE0D3-8335-4302-9E91-C51721563043}" srcId="{F9A88BF6-6300-4475-A3F2-9E46BC66B762}" destId="{E8025B20-98EA-4BEC-85AC-CA676D4E2D67}" srcOrd="0" destOrd="0" parTransId="{04ACE468-C327-4303-A801-F38715B80CE2}" sibTransId="{2B0B89FB-6717-4417-B6A4-D8E2A1120B13}"/>
    <dgm:cxn modelId="{1C923B8D-458C-41E4-A040-C56983795EC4}" type="presOf" srcId="{2B0B89FB-6717-4417-B6A4-D8E2A1120B13}" destId="{F9D4AAF9-0727-4F36-87C0-ED8294C02675}" srcOrd="0" destOrd="0" presId="urn:microsoft.com/office/officeart/2005/8/layout/process5"/>
    <dgm:cxn modelId="{FEE04662-5F4B-4D37-9A42-C420DB166402}" type="presOf" srcId="{47100A0A-2408-4603-93C5-A8BBD2FA9997}" destId="{A611373C-E743-42B4-B590-14D1B3BCFC91}" srcOrd="0" destOrd="0" presId="urn:microsoft.com/office/officeart/2005/8/layout/process5"/>
    <dgm:cxn modelId="{B7F42093-4B62-495A-864D-ADBF64DCD059}" srcId="{F9A88BF6-6300-4475-A3F2-9E46BC66B762}" destId="{13C48437-84D8-4AAE-B56A-A33FD409CE09}" srcOrd="4" destOrd="0" parTransId="{2D4E80C8-AD73-4253-AB34-DCC0D1801FE6}" sibTransId="{1A6D8CC9-A6A0-4448-83C3-98623C5F3629}"/>
    <dgm:cxn modelId="{F2B711A6-2F7B-4021-8993-9E08E163AC8A}" type="presOf" srcId="{0605755B-3E59-4669-A1C2-7D1D8D690052}" destId="{754ED5C8-2802-4E90-84D2-DBDD12DCC085}" srcOrd="1" destOrd="0" presId="urn:microsoft.com/office/officeart/2005/8/layout/process5"/>
    <dgm:cxn modelId="{EA3CB129-403F-494C-B55A-48B022BF4203}" type="presParOf" srcId="{489B4333-ED6F-4C20-96F6-79F33395B8D4}" destId="{982E1C57-7115-42AE-B084-1AFA73D3262F}" srcOrd="0" destOrd="0" presId="urn:microsoft.com/office/officeart/2005/8/layout/process5"/>
    <dgm:cxn modelId="{69959EED-1ABA-4787-B3F7-75F1A5C86B76}" type="presParOf" srcId="{489B4333-ED6F-4C20-96F6-79F33395B8D4}" destId="{F9D4AAF9-0727-4F36-87C0-ED8294C02675}" srcOrd="1" destOrd="0" presId="urn:microsoft.com/office/officeart/2005/8/layout/process5"/>
    <dgm:cxn modelId="{68821B6E-7BC9-4327-B8E7-FBE1EBEF076E}" type="presParOf" srcId="{F9D4AAF9-0727-4F36-87C0-ED8294C02675}" destId="{CA8332DD-DD1A-4C84-BE1B-039B0F021EEB}" srcOrd="0" destOrd="0" presId="urn:microsoft.com/office/officeart/2005/8/layout/process5"/>
    <dgm:cxn modelId="{BD176A1C-F7BB-41BC-9903-FC2D227E8D3B}" type="presParOf" srcId="{489B4333-ED6F-4C20-96F6-79F33395B8D4}" destId="{FEFC89F8-7F4C-42F8-9D3E-77A9E5DBE6D0}" srcOrd="2" destOrd="0" presId="urn:microsoft.com/office/officeart/2005/8/layout/process5"/>
    <dgm:cxn modelId="{FFDEAACB-1855-4C96-805E-CA3F7D9B0B25}" type="presParOf" srcId="{489B4333-ED6F-4C20-96F6-79F33395B8D4}" destId="{34013EE1-B84C-4912-B322-4CEB7F1BFE1B}" srcOrd="3" destOrd="0" presId="urn:microsoft.com/office/officeart/2005/8/layout/process5"/>
    <dgm:cxn modelId="{1CA114C1-5621-45C9-91A8-66C364874163}" type="presParOf" srcId="{34013EE1-B84C-4912-B322-4CEB7F1BFE1B}" destId="{21415154-4B31-4F46-841F-24FA931F193E}" srcOrd="0" destOrd="0" presId="urn:microsoft.com/office/officeart/2005/8/layout/process5"/>
    <dgm:cxn modelId="{8D6C1EF5-4B2A-4039-B2D5-6F548C50F244}" type="presParOf" srcId="{489B4333-ED6F-4C20-96F6-79F33395B8D4}" destId="{59B9FBD5-772D-4B59-8685-95C6FE9B01BB}" srcOrd="4" destOrd="0" presId="urn:microsoft.com/office/officeart/2005/8/layout/process5"/>
    <dgm:cxn modelId="{8AE277F9-59EF-4A7F-A3F0-1AAFAA381129}" type="presParOf" srcId="{489B4333-ED6F-4C20-96F6-79F33395B8D4}" destId="{81553390-41B4-4EF8-ABA3-A368B171580A}" srcOrd="5" destOrd="0" presId="urn:microsoft.com/office/officeart/2005/8/layout/process5"/>
    <dgm:cxn modelId="{4A35F5E4-F88C-4EE8-9883-8E04D55C18AD}" type="presParOf" srcId="{81553390-41B4-4EF8-ABA3-A368B171580A}" destId="{7F0843AA-D241-4E92-B7EC-3A976CDBC7AD}" srcOrd="0" destOrd="0" presId="urn:microsoft.com/office/officeart/2005/8/layout/process5"/>
    <dgm:cxn modelId="{C8406E8A-96D3-4327-935F-F5DCB45DBEA3}" type="presParOf" srcId="{489B4333-ED6F-4C20-96F6-79F33395B8D4}" destId="{A611373C-E743-42B4-B590-14D1B3BCFC91}" srcOrd="6" destOrd="0" presId="urn:microsoft.com/office/officeart/2005/8/layout/process5"/>
    <dgm:cxn modelId="{A77FD110-F07C-462D-B54A-1909DEC878DB}" type="presParOf" srcId="{489B4333-ED6F-4C20-96F6-79F33395B8D4}" destId="{9937D8E8-C3E1-4487-ACC4-E814DA5400EF}" srcOrd="7" destOrd="0" presId="urn:microsoft.com/office/officeart/2005/8/layout/process5"/>
    <dgm:cxn modelId="{2184E98A-DBAD-4A78-B4EB-C1995910D573}" type="presParOf" srcId="{9937D8E8-C3E1-4487-ACC4-E814DA5400EF}" destId="{754ED5C8-2802-4E90-84D2-DBDD12DCC085}" srcOrd="0" destOrd="0" presId="urn:microsoft.com/office/officeart/2005/8/layout/process5"/>
    <dgm:cxn modelId="{25FD77CE-B0B9-4B61-BBA1-D61B064A6AFF}" type="presParOf" srcId="{489B4333-ED6F-4C20-96F6-79F33395B8D4}" destId="{763C64A8-D5C4-4746-A2BD-D8FB168F9557}" srcOrd="8" destOrd="0" presId="urn:microsoft.com/office/officeart/2005/8/layout/process5"/>
    <dgm:cxn modelId="{5E99ED5C-6B48-4C1A-AC7C-B7DE8E1B96B4}" type="presParOf" srcId="{489B4333-ED6F-4C20-96F6-79F33395B8D4}" destId="{42804EC8-D3AD-40E3-A470-25A14555F028}" srcOrd="9" destOrd="0" presId="urn:microsoft.com/office/officeart/2005/8/layout/process5"/>
    <dgm:cxn modelId="{60AF3293-878A-4AB2-8674-ECE5225E634F}" type="presParOf" srcId="{42804EC8-D3AD-40E3-A470-25A14555F028}" destId="{BF2F5C80-EB25-4FDE-B3BE-63308FD37129}" srcOrd="0" destOrd="0" presId="urn:microsoft.com/office/officeart/2005/8/layout/process5"/>
    <dgm:cxn modelId="{C874B5AF-EB14-49CF-A0E1-C6558B9E8F19}" type="presParOf" srcId="{489B4333-ED6F-4C20-96F6-79F33395B8D4}" destId="{77AAB2A5-49D6-4E10-AB2C-1B86E6E6F143}" srcOrd="10" destOrd="0" presId="urn:microsoft.com/office/officeart/2005/8/layout/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7FE13BE-3CE7-45D5-B282-1A0E0C2ED201}"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US"/>
        </a:p>
      </dgm:t>
    </dgm:pt>
    <dgm:pt modelId="{FD2B0861-09F0-4B99-8832-F7BB94036CAF}">
      <dgm:prSet phldrT="[Text]"/>
      <dgm:spPr/>
      <dgm:t>
        <a:bodyPr/>
        <a:lstStyle/>
        <a:p>
          <a:r>
            <a:rPr lang="zh-CN" altLang="en-US" dirty="0" smtClean="0"/>
            <a:t>识别设定高阶学习目标</a:t>
          </a:r>
          <a:endParaRPr lang="en-US" dirty="0"/>
        </a:p>
      </dgm:t>
    </dgm:pt>
    <dgm:pt modelId="{890C9FD3-823D-4CCE-9A50-25853BBA3070}" type="parTrans" cxnId="{297B2574-D99C-4629-80B0-DC022D98AEC8}">
      <dgm:prSet/>
      <dgm:spPr/>
      <dgm:t>
        <a:bodyPr/>
        <a:lstStyle/>
        <a:p>
          <a:endParaRPr lang="en-US"/>
        </a:p>
      </dgm:t>
    </dgm:pt>
    <dgm:pt modelId="{CFF9A8FB-8164-4935-B3F2-DF107AAB2D89}" type="sibTrans" cxnId="{297B2574-D99C-4629-80B0-DC022D98AEC8}">
      <dgm:prSet/>
      <dgm:spPr/>
      <dgm:t>
        <a:bodyPr/>
        <a:lstStyle/>
        <a:p>
          <a:endParaRPr lang="en-US"/>
        </a:p>
      </dgm:t>
    </dgm:pt>
    <dgm:pt modelId="{313BA760-C4B3-4CAC-AAD1-98C36C43C9D4}">
      <dgm:prSet phldrT="[Text]"/>
      <dgm:spPr/>
      <dgm:t>
        <a:bodyPr/>
        <a:lstStyle/>
        <a:p>
          <a:r>
            <a:rPr lang="zh-CN" altLang="en-US" dirty="0" smtClean="0"/>
            <a:t>设计科学的考核模式</a:t>
          </a:r>
          <a:endParaRPr lang="en-US" dirty="0"/>
        </a:p>
      </dgm:t>
    </dgm:pt>
    <dgm:pt modelId="{B220024D-8BEE-4A77-BE94-ADF730DD8D61}" type="parTrans" cxnId="{07CBA53C-10D5-4DCE-B830-ABE99E462F59}">
      <dgm:prSet/>
      <dgm:spPr/>
      <dgm:t>
        <a:bodyPr/>
        <a:lstStyle/>
        <a:p>
          <a:endParaRPr lang="en-US"/>
        </a:p>
      </dgm:t>
    </dgm:pt>
    <dgm:pt modelId="{BDC97E35-90CD-4372-B7DA-56ED441FF04B}" type="sibTrans" cxnId="{07CBA53C-10D5-4DCE-B830-ABE99E462F59}">
      <dgm:prSet/>
      <dgm:spPr/>
      <dgm:t>
        <a:bodyPr/>
        <a:lstStyle/>
        <a:p>
          <a:endParaRPr lang="en-US"/>
        </a:p>
      </dgm:t>
    </dgm:pt>
    <dgm:pt modelId="{C6826CBD-453F-4C80-869E-285663B19B58}">
      <dgm:prSet phldrT="[Text]"/>
      <dgm:spPr/>
      <dgm:t>
        <a:bodyPr/>
        <a:lstStyle/>
        <a:p>
          <a:r>
            <a:rPr lang="zh-CN" altLang="en-US" dirty="0" smtClean="0"/>
            <a:t>设计学习流程</a:t>
          </a:r>
          <a:endParaRPr lang="en-US" dirty="0"/>
        </a:p>
      </dgm:t>
    </dgm:pt>
    <dgm:pt modelId="{743263DE-5A5C-4652-8DB0-2BAC2B283105}" type="parTrans" cxnId="{91002DE2-0BEC-466B-81DA-EDD59F166B4B}">
      <dgm:prSet/>
      <dgm:spPr/>
      <dgm:t>
        <a:bodyPr/>
        <a:lstStyle/>
        <a:p>
          <a:endParaRPr lang="en-US"/>
        </a:p>
      </dgm:t>
    </dgm:pt>
    <dgm:pt modelId="{9AEEBEB5-A5B0-442B-BB1C-1542FADE282C}" type="sibTrans" cxnId="{91002DE2-0BEC-466B-81DA-EDD59F166B4B}">
      <dgm:prSet/>
      <dgm:spPr/>
      <dgm:t>
        <a:bodyPr/>
        <a:lstStyle/>
        <a:p>
          <a:endParaRPr lang="en-US"/>
        </a:p>
      </dgm:t>
    </dgm:pt>
    <dgm:pt modelId="{D7E1AEF3-4F86-4DC1-87C0-5E79794EB38D}">
      <dgm:prSet phldrT="[Text]"/>
      <dgm:spPr/>
      <dgm:t>
        <a:bodyPr/>
        <a:lstStyle/>
        <a:p>
          <a:r>
            <a:rPr lang="zh-CN" altLang="en-US" dirty="0" smtClean="0"/>
            <a:t>持续反思</a:t>
          </a:r>
          <a:endParaRPr lang="en-US" dirty="0"/>
        </a:p>
      </dgm:t>
    </dgm:pt>
    <dgm:pt modelId="{2B08FDFB-7AC2-4A8A-A6AD-0F97CE2FAAFB}" type="parTrans" cxnId="{9CB48C1E-630F-42A1-A279-FDA7C348FE46}">
      <dgm:prSet/>
      <dgm:spPr/>
      <dgm:t>
        <a:bodyPr/>
        <a:lstStyle/>
        <a:p>
          <a:endParaRPr lang="en-US"/>
        </a:p>
      </dgm:t>
    </dgm:pt>
    <dgm:pt modelId="{9D44A3CD-0B38-49AF-8741-E804F04A2CDB}" type="sibTrans" cxnId="{9CB48C1E-630F-42A1-A279-FDA7C348FE46}">
      <dgm:prSet/>
      <dgm:spPr/>
      <dgm:t>
        <a:bodyPr/>
        <a:lstStyle/>
        <a:p>
          <a:endParaRPr lang="en-US"/>
        </a:p>
      </dgm:t>
    </dgm:pt>
    <dgm:pt modelId="{11AB049D-59C3-4A4F-9808-9DEA93D636E3}" type="pres">
      <dgm:prSet presAssocID="{27FE13BE-3CE7-45D5-B282-1A0E0C2ED201}" presName="outerComposite" presStyleCnt="0">
        <dgm:presLayoutVars>
          <dgm:chMax val="5"/>
          <dgm:dir/>
          <dgm:resizeHandles val="exact"/>
        </dgm:presLayoutVars>
      </dgm:prSet>
      <dgm:spPr/>
      <dgm:t>
        <a:bodyPr/>
        <a:lstStyle/>
        <a:p>
          <a:endParaRPr lang="en-US"/>
        </a:p>
      </dgm:t>
    </dgm:pt>
    <dgm:pt modelId="{0CABEB19-96B3-4466-95AF-896114615708}" type="pres">
      <dgm:prSet presAssocID="{27FE13BE-3CE7-45D5-B282-1A0E0C2ED201}" presName="dummyMaxCanvas" presStyleCnt="0">
        <dgm:presLayoutVars/>
      </dgm:prSet>
      <dgm:spPr/>
    </dgm:pt>
    <dgm:pt modelId="{293B3C30-BD96-41A5-B1A6-19459346D3E1}" type="pres">
      <dgm:prSet presAssocID="{27FE13BE-3CE7-45D5-B282-1A0E0C2ED201}" presName="FourNodes_1" presStyleLbl="node1" presStyleIdx="0" presStyleCnt="4">
        <dgm:presLayoutVars>
          <dgm:bulletEnabled val="1"/>
        </dgm:presLayoutVars>
      </dgm:prSet>
      <dgm:spPr/>
      <dgm:t>
        <a:bodyPr/>
        <a:lstStyle/>
        <a:p>
          <a:endParaRPr lang="en-US"/>
        </a:p>
      </dgm:t>
    </dgm:pt>
    <dgm:pt modelId="{A315FB88-4360-40A2-AE94-D843AAA1CF4D}" type="pres">
      <dgm:prSet presAssocID="{27FE13BE-3CE7-45D5-B282-1A0E0C2ED201}" presName="FourNodes_2" presStyleLbl="node1" presStyleIdx="1" presStyleCnt="4">
        <dgm:presLayoutVars>
          <dgm:bulletEnabled val="1"/>
        </dgm:presLayoutVars>
      </dgm:prSet>
      <dgm:spPr/>
      <dgm:t>
        <a:bodyPr/>
        <a:lstStyle/>
        <a:p>
          <a:endParaRPr lang="en-US"/>
        </a:p>
      </dgm:t>
    </dgm:pt>
    <dgm:pt modelId="{E38B888C-DFF4-49B8-979F-905EA02D3D2A}" type="pres">
      <dgm:prSet presAssocID="{27FE13BE-3CE7-45D5-B282-1A0E0C2ED201}" presName="FourNodes_3" presStyleLbl="node1" presStyleIdx="2" presStyleCnt="4">
        <dgm:presLayoutVars>
          <dgm:bulletEnabled val="1"/>
        </dgm:presLayoutVars>
      </dgm:prSet>
      <dgm:spPr/>
      <dgm:t>
        <a:bodyPr/>
        <a:lstStyle/>
        <a:p>
          <a:endParaRPr lang="en-US"/>
        </a:p>
      </dgm:t>
    </dgm:pt>
    <dgm:pt modelId="{48550293-6505-4EA6-B2C6-C98A29BFDEFE}" type="pres">
      <dgm:prSet presAssocID="{27FE13BE-3CE7-45D5-B282-1A0E0C2ED201}" presName="FourNodes_4" presStyleLbl="node1" presStyleIdx="3" presStyleCnt="4">
        <dgm:presLayoutVars>
          <dgm:bulletEnabled val="1"/>
        </dgm:presLayoutVars>
      </dgm:prSet>
      <dgm:spPr/>
      <dgm:t>
        <a:bodyPr/>
        <a:lstStyle/>
        <a:p>
          <a:endParaRPr lang="en-US"/>
        </a:p>
      </dgm:t>
    </dgm:pt>
    <dgm:pt modelId="{B4711DDC-B174-47A3-B541-1253ECB46DB5}" type="pres">
      <dgm:prSet presAssocID="{27FE13BE-3CE7-45D5-B282-1A0E0C2ED201}" presName="FourConn_1-2" presStyleLbl="fgAccFollowNode1" presStyleIdx="0" presStyleCnt="3">
        <dgm:presLayoutVars>
          <dgm:bulletEnabled val="1"/>
        </dgm:presLayoutVars>
      </dgm:prSet>
      <dgm:spPr/>
      <dgm:t>
        <a:bodyPr/>
        <a:lstStyle/>
        <a:p>
          <a:endParaRPr lang="en-US"/>
        </a:p>
      </dgm:t>
    </dgm:pt>
    <dgm:pt modelId="{8F16909A-B152-4CE6-9806-5E9DF9B69C45}" type="pres">
      <dgm:prSet presAssocID="{27FE13BE-3CE7-45D5-B282-1A0E0C2ED201}" presName="FourConn_2-3" presStyleLbl="fgAccFollowNode1" presStyleIdx="1" presStyleCnt="3">
        <dgm:presLayoutVars>
          <dgm:bulletEnabled val="1"/>
        </dgm:presLayoutVars>
      </dgm:prSet>
      <dgm:spPr/>
      <dgm:t>
        <a:bodyPr/>
        <a:lstStyle/>
        <a:p>
          <a:endParaRPr lang="en-US"/>
        </a:p>
      </dgm:t>
    </dgm:pt>
    <dgm:pt modelId="{F881C394-DDCB-4C85-87E8-A0D39B7D60E8}" type="pres">
      <dgm:prSet presAssocID="{27FE13BE-3CE7-45D5-B282-1A0E0C2ED201}" presName="FourConn_3-4" presStyleLbl="fgAccFollowNode1" presStyleIdx="2" presStyleCnt="3">
        <dgm:presLayoutVars>
          <dgm:bulletEnabled val="1"/>
        </dgm:presLayoutVars>
      </dgm:prSet>
      <dgm:spPr/>
      <dgm:t>
        <a:bodyPr/>
        <a:lstStyle/>
        <a:p>
          <a:endParaRPr lang="en-US"/>
        </a:p>
      </dgm:t>
    </dgm:pt>
    <dgm:pt modelId="{FF468AFB-C1C3-46B1-9E5B-E61F1AABD2B0}" type="pres">
      <dgm:prSet presAssocID="{27FE13BE-3CE7-45D5-B282-1A0E0C2ED201}" presName="FourNodes_1_text" presStyleLbl="node1" presStyleIdx="3" presStyleCnt="4">
        <dgm:presLayoutVars>
          <dgm:bulletEnabled val="1"/>
        </dgm:presLayoutVars>
      </dgm:prSet>
      <dgm:spPr/>
      <dgm:t>
        <a:bodyPr/>
        <a:lstStyle/>
        <a:p>
          <a:endParaRPr lang="en-US"/>
        </a:p>
      </dgm:t>
    </dgm:pt>
    <dgm:pt modelId="{0C10F0BC-FA89-43C7-900D-29E480E2BCBF}" type="pres">
      <dgm:prSet presAssocID="{27FE13BE-3CE7-45D5-B282-1A0E0C2ED201}" presName="FourNodes_2_text" presStyleLbl="node1" presStyleIdx="3" presStyleCnt="4">
        <dgm:presLayoutVars>
          <dgm:bulletEnabled val="1"/>
        </dgm:presLayoutVars>
      </dgm:prSet>
      <dgm:spPr/>
      <dgm:t>
        <a:bodyPr/>
        <a:lstStyle/>
        <a:p>
          <a:endParaRPr lang="en-US"/>
        </a:p>
      </dgm:t>
    </dgm:pt>
    <dgm:pt modelId="{CC4F6BE2-4236-4871-B3FB-10418FCAC562}" type="pres">
      <dgm:prSet presAssocID="{27FE13BE-3CE7-45D5-B282-1A0E0C2ED201}" presName="FourNodes_3_text" presStyleLbl="node1" presStyleIdx="3" presStyleCnt="4">
        <dgm:presLayoutVars>
          <dgm:bulletEnabled val="1"/>
        </dgm:presLayoutVars>
      </dgm:prSet>
      <dgm:spPr/>
      <dgm:t>
        <a:bodyPr/>
        <a:lstStyle/>
        <a:p>
          <a:endParaRPr lang="en-US"/>
        </a:p>
      </dgm:t>
    </dgm:pt>
    <dgm:pt modelId="{29DC3C55-1C8F-410F-B79B-078193A55DB7}" type="pres">
      <dgm:prSet presAssocID="{27FE13BE-3CE7-45D5-B282-1A0E0C2ED201}" presName="FourNodes_4_text" presStyleLbl="node1" presStyleIdx="3" presStyleCnt="4">
        <dgm:presLayoutVars>
          <dgm:bulletEnabled val="1"/>
        </dgm:presLayoutVars>
      </dgm:prSet>
      <dgm:spPr/>
      <dgm:t>
        <a:bodyPr/>
        <a:lstStyle/>
        <a:p>
          <a:endParaRPr lang="en-US"/>
        </a:p>
      </dgm:t>
    </dgm:pt>
  </dgm:ptLst>
  <dgm:cxnLst>
    <dgm:cxn modelId="{91002DE2-0BEC-466B-81DA-EDD59F166B4B}" srcId="{27FE13BE-3CE7-45D5-B282-1A0E0C2ED201}" destId="{C6826CBD-453F-4C80-869E-285663B19B58}" srcOrd="2" destOrd="0" parTransId="{743263DE-5A5C-4652-8DB0-2BAC2B283105}" sibTransId="{9AEEBEB5-A5B0-442B-BB1C-1542FADE282C}"/>
    <dgm:cxn modelId="{D62BE431-0E07-4468-AC8D-A8F14139B125}" type="presOf" srcId="{9AEEBEB5-A5B0-442B-BB1C-1542FADE282C}" destId="{F881C394-DDCB-4C85-87E8-A0D39B7D60E8}" srcOrd="0" destOrd="0" presId="urn:microsoft.com/office/officeart/2005/8/layout/vProcess5"/>
    <dgm:cxn modelId="{A98C7FD2-BA35-40D3-815A-4523204541D0}" type="presOf" srcId="{FD2B0861-09F0-4B99-8832-F7BB94036CAF}" destId="{FF468AFB-C1C3-46B1-9E5B-E61F1AABD2B0}" srcOrd="1" destOrd="0" presId="urn:microsoft.com/office/officeart/2005/8/layout/vProcess5"/>
    <dgm:cxn modelId="{86D97659-4C8E-471D-9DD4-CFCCA95ABBA8}" type="presOf" srcId="{C6826CBD-453F-4C80-869E-285663B19B58}" destId="{E38B888C-DFF4-49B8-979F-905EA02D3D2A}" srcOrd="0" destOrd="0" presId="urn:microsoft.com/office/officeart/2005/8/layout/vProcess5"/>
    <dgm:cxn modelId="{CCE475B1-CDDF-4D85-BEDB-636400AA2F19}" type="presOf" srcId="{FD2B0861-09F0-4B99-8832-F7BB94036CAF}" destId="{293B3C30-BD96-41A5-B1A6-19459346D3E1}" srcOrd="0" destOrd="0" presId="urn:microsoft.com/office/officeart/2005/8/layout/vProcess5"/>
    <dgm:cxn modelId="{07CBA53C-10D5-4DCE-B830-ABE99E462F59}" srcId="{27FE13BE-3CE7-45D5-B282-1A0E0C2ED201}" destId="{313BA760-C4B3-4CAC-AAD1-98C36C43C9D4}" srcOrd="1" destOrd="0" parTransId="{B220024D-8BEE-4A77-BE94-ADF730DD8D61}" sibTransId="{BDC97E35-90CD-4372-B7DA-56ED441FF04B}"/>
    <dgm:cxn modelId="{F4094A8B-B13D-4E44-B835-26158B43D538}" type="presOf" srcId="{313BA760-C4B3-4CAC-AAD1-98C36C43C9D4}" destId="{0C10F0BC-FA89-43C7-900D-29E480E2BCBF}" srcOrd="1" destOrd="0" presId="urn:microsoft.com/office/officeart/2005/8/layout/vProcess5"/>
    <dgm:cxn modelId="{D2732396-464D-454F-BE96-CF3F1677457E}" type="presOf" srcId="{313BA760-C4B3-4CAC-AAD1-98C36C43C9D4}" destId="{A315FB88-4360-40A2-AE94-D843AAA1CF4D}" srcOrd="0" destOrd="0" presId="urn:microsoft.com/office/officeart/2005/8/layout/vProcess5"/>
    <dgm:cxn modelId="{672C9AE6-6AFF-48CA-84AD-E878496ECDF8}" type="presOf" srcId="{C6826CBD-453F-4C80-869E-285663B19B58}" destId="{CC4F6BE2-4236-4871-B3FB-10418FCAC562}" srcOrd="1" destOrd="0" presId="urn:microsoft.com/office/officeart/2005/8/layout/vProcess5"/>
    <dgm:cxn modelId="{3B43D55E-148B-42DD-BD80-A707CD044BF9}" type="presOf" srcId="{D7E1AEF3-4F86-4DC1-87C0-5E79794EB38D}" destId="{29DC3C55-1C8F-410F-B79B-078193A55DB7}" srcOrd="1" destOrd="0" presId="urn:microsoft.com/office/officeart/2005/8/layout/vProcess5"/>
    <dgm:cxn modelId="{159E6FA9-8BA2-439F-A6C7-8FE403F77A25}" type="presOf" srcId="{27FE13BE-3CE7-45D5-B282-1A0E0C2ED201}" destId="{11AB049D-59C3-4A4F-9808-9DEA93D636E3}" srcOrd="0" destOrd="0" presId="urn:microsoft.com/office/officeart/2005/8/layout/vProcess5"/>
    <dgm:cxn modelId="{9CB48C1E-630F-42A1-A279-FDA7C348FE46}" srcId="{27FE13BE-3CE7-45D5-B282-1A0E0C2ED201}" destId="{D7E1AEF3-4F86-4DC1-87C0-5E79794EB38D}" srcOrd="3" destOrd="0" parTransId="{2B08FDFB-7AC2-4A8A-A6AD-0F97CE2FAAFB}" sibTransId="{9D44A3CD-0B38-49AF-8741-E804F04A2CDB}"/>
    <dgm:cxn modelId="{1555B52E-BD19-483A-A99D-195F43400BF7}" type="presOf" srcId="{BDC97E35-90CD-4372-B7DA-56ED441FF04B}" destId="{8F16909A-B152-4CE6-9806-5E9DF9B69C45}" srcOrd="0" destOrd="0" presId="urn:microsoft.com/office/officeart/2005/8/layout/vProcess5"/>
    <dgm:cxn modelId="{297B2574-D99C-4629-80B0-DC022D98AEC8}" srcId="{27FE13BE-3CE7-45D5-B282-1A0E0C2ED201}" destId="{FD2B0861-09F0-4B99-8832-F7BB94036CAF}" srcOrd="0" destOrd="0" parTransId="{890C9FD3-823D-4CCE-9A50-25853BBA3070}" sibTransId="{CFF9A8FB-8164-4935-B3F2-DF107AAB2D89}"/>
    <dgm:cxn modelId="{622B36E5-E192-4AC4-8F82-DD4A6A710FB3}" type="presOf" srcId="{CFF9A8FB-8164-4935-B3F2-DF107AAB2D89}" destId="{B4711DDC-B174-47A3-B541-1253ECB46DB5}" srcOrd="0" destOrd="0" presId="urn:microsoft.com/office/officeart/2005/8/layout/vProcess5"/>
    <dgm:cxn modelId="{3E3F6AD7-35D9-4C80-8C1B-7CEFA693510D}" type="presOf" srcId="{D7E1AEF3-4F86-4DC1-87C0-5E79794EB38D}" destId="{48550293-6505-4EA6-B2C6-C98A29BFDEFE}" srcOrd="0" destOrd="0" presId="urn:microsoft.com/office/officeart/2005/8/layout/vProcess5"/>
    <dgm:cxn modelId="{8D0A82A5-A2EC-40C0-9BD4-0FEFED940F89}" type="presParOf" srcId="{11AB049D-59C3-4A4F-9808-9DEA93D636E3}" destId="{0CABEB19-96B3-4466-95AF-896114615708}" srcOrd="0" destOrd="0" presId="urn:microsoft.com/office/officeart/2005/8/layout/vProcess5"/>
    <dgm:cxn modelId="{6261910D-9FB1-4D4C-A5A0-1DF39960976F}" type="presParOf" srcId="{11AB049D-59C3-4A4F-9808-9DEA93D636E3}" destId="{293B3C30-BD96-41A5-B1A6-19459346D3E1}" srcOrd="1" destOrd="0" presId="urn:microsoft.com/office/officeart/2005/8/layout/vProcess5"/>
    <dgm:cxn modelId="{C627A448-CD92-4EDD-BDD8-C7477059E039}" type="presParOf" srcId="{11AB049D-59C3-4A4F-9808-9DEA93D636E3}" destId="{A315FB88-4360-40A2-AE94-D843AAA1CF4D}" srcOrd="2" destOrd="0" presId="urn:microsoft.com/office/officeart/2005/8/layout/vProcess5"/>
    <dgm:cxn modelId="{D6106998-80D5-412F-B996-9407CF0B8BCC}" type="presParOf" srcId="{11AB049D-59C3-4A4F-9808-9DEA93D636E3}" destId="{E38B888C-DFF4-49B8-979F-905EA02D3D2A}" srcOrd="3" destOrd="0" presId="urn:microsoft.com/office/officeart/2005/8/layout/vProcess5"/>
    <dgm:cxn modelId="{5AA51574-5AC5-4FAF-951D-50CE9000AB55}" type="presParOf" srcId="{11AB049D-59C3-4A4F-9808-9DEA93D636E3}" destId="{48550293-6505-4EA6-B2C6-C98A29BFDEFE}" srcOrd="4" destOrd="0" presId="urn:microsoft.com/office/officeart/2005/8/layout/vProcess5"/>
    <dgm:cxn modelId="{B9B8DFA1-0307-40CE-A6FE-C0B1E11ED600}" type="presParOf" srcId="{11AB049D-59C3-4A4F-9808-9DEA93D636E3}" destId="{B4711DDC-B174-47A3-B541-1253ECB46DB5}" srcOrd="5" destOrd="0" presId="urn:microsoft.com/office/officeart/2005/8/layout/vProcess5"/>
    <dgm:cxn modelId="{5CF33417-492F-46FF-8443-947B0AA1BD45}" type="presParOf" srcId="{11AB049D-59C3-4A4F-9808-9DEA93D636E3}" destId="{8F16909A-B152-4CE6-9806-5E9DF9B69C45}" srcOrd="6" destOrd="0" presId="urn:microsoft.com/office/officeart/2005/8/layout/vProcess5"/>
    <dgm:cxn modelId="{333F8576-99E1-46C9-8372-E12341C4D371}" type="presParOf" srcId="{11AB049D-59C3-4A4F-9808-9DEA93D636E3}" destId="{F881C394-DDCB-4C85-87E8-A0D39B7D60E8}" srcOrd="7" destOrd="0" presId="urn:microsoft.com/office/officeart/2005/8/layout/vProcess5"/>
    <dgm:cxn modelId="{44AFB4E7-AFC4-4769-B50D-9FD762FD4CC3}" type="presParOf" srcId="{11AB049D-59C3-4A4F-9808-9DEA93D636E3}" destId="{FF468AFB-C1C3-46B1-9E5B-E61F1AABD2B0}" srcOrd="8" destOrd="0" presId="urn:microsoft.com/office/officeart/2005/8/layout/vProcess5"/>
    <dgm:cxn modelId="{009C02C1-C35C-4C7C-825A-358DBD478998}" type="presParOf" srcId="{11AB049D-59C3-4A4F-9808-9DEA93D636E3}" destId="{0C10F0BC-FA89-43C7-900D-29E480E2BCBF}" srcOrd="9" destOrd="0" presId="urn:microsoft.com/office/officeart/2005/8/layout/vProcess5"/>
    <dgm:cxn modelId="{5A9762D2-AD8A-4E82-A55C-614A0D91623B}" type="presParOf" srcId="{11AB049D-59C3-4A4F-9808-9DEA93D636E3}" destId="{CC4F6BE2-4236-4871-B3FB-10418FCAC562}" srcOrd="10" destOrd="0" presId="urn:microsoft.com/office/officeart/2005/8/layout/vProcess5"/>
    <dgm:cxn modelId="{19C70F5F-3808-4264-8333-CD7EB37886A2}" type="presParOf" srcId="{11AB049D-59C3-4A4F-9808-9DEA93D636E3}" destId="{29DC3C55-1C8F-410F-B79B-078193A55DB7}" srcOrd="11" destOrd="0" presId="urn:microsoft.com/office/officeart/2005/8/layout/vProcess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F78F626-1193-4566-B7D3-76B606EFC34C}"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6E4418F8-E846-4C80-829B-D94147A54CC5}">
      <dgm:prSet phldrT="[Text]"/>
      <dgm:spPr/>
      <dgm:t>
        <a:bodyPr/>
        <a:lstStyle/>
        <a:p>
          <a:r>
            <a:rPr lang="zh-CN" altLang="en-US" dirty="0" smtClean="0"/>
            <a:t>目标</a:t>
          </a:r>
          <a:endParaRPr lang="en-US" dirty="0"/>
        </a:p>
      </dgm:t>
    </dgm:pt>
    <dgm:pt modelId="{CC413579-81DC-42E9-A647-B70E2EDEC4CB}" type="parTrans" cxnId="{E4FC877E-E022-4030-9968-115097A72200}">
      <dgm:prSet/>
      <dgm:spPr/>
      <dgm:t>
        <a:bodyPr/>
        <a:lstStyle/>
        <a:p>
          <a:endParaRPr lang="en-US"/>
        </a:p>
      </dgm:t>
    </dgm:pt>
    <dgm:pt modelId="{059B8ED0-E0DA-49DB-BC9F-C9A1B105E5ED}" type="sibTrans" cxnId="{E4FC877E-E022-4030-9968-115097A72200}">
      <dgm:prSet/>
      <dgm:spPr/>
      <dgm:t>
        <a:bodyPr/>
        <a:lstStyle/>
        <a:p>
          <a:endParaRPr lang="en-US"/>
        </a:p>
      </dgm:t>
    </dgm:pt>
    <dgm:pt modelId="{841A72A7-93F1-43DD-845D-85579066269C}">
      <dgm:prSet phldrT="[Tex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b="1" dirty="0" smtClean="0">
              <a:solidFill>
                <a:srgbClr val="FFFF00"/>
              </a:solidFill>
            </a:rPr>
            <a:t>注重针对问题搜索相关知识和形成解决方案的能力</a:t>
          </a:r>
          <a:endParaRPr lang="en-US" altLang="zh-CN" b="1" dirty="0" smtClean="0">
            <a:solidFill>
              <a:srgbClr val="FFFF00"/>
            </a:solidFill>
          </a:endParaRPr>
        </a:p>
        <a:p>
          <a:pPr defTabSz="1911350">
            <a:lnSpc>
              <a:spcPct val="90000"/>
            </a:lnSpc>
            <a:spcBef>
              <a:spcPct val="0"/>
            </a:spcBef>
            <a:spcAft>
              <a:spcPct val="35000"/>
            </a:spcAft>
          </a:pPr>
          <a:endParaRPr lang="en-US" dirty="0"/>
        </a:p>
      </dgm:t>
    </dgm:pt>
    <dgm:pt modelId="{45561434-5E8A-46E6-ACB1-D0BB97A42524}" type="parTrans" cxnId="{2F07D77B-A66D-46FA-A20E-32EC8FB159E1}">
      <dgm:prSet/>
      <dgm:spPr/>
      <dgm:t>
        <a:bodyPr/>
        <a:lstStyle/>
        <a:p>
          <a:endParaRPr lang="en-US"/>
        </a:p>
      </dgm:t>
    </dgm:pt>
    <dgm:pt modelId="{20590009-C267-43BE-AAE5-B57ECC05DC29}" type="sibTrans" cxnId="{2F07D77B-A66D-46FA-A20E-32EC8FB159E1}">
      <dgm:prSet/>
      <dgm:spPr/>
      <dgm:t>
        <a:bodyPr/>
        <a:lstStyle/>
        <a:p>
          <a:endParaRPr lang="en-US"/>
        </a:p>
      </dgm:t>
    </dgm:pt>
    <dgm:pt modelId="{BB5A9793-70BC-4BA0-B79C-85F6B93AB04B}">
      <dgm:prSet phldrT="[Tex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b="1" dirty="0" smtClean="0">
              <a:solidFill>
                <a:srgbClr val="FFFF00"/>
              </a:solidFill>
            </a:rPr>
            <a:t>批判性思维</a:t>
          </a:r>
          <a:endParaRPr lang="en-US" altLang="zh-CN" b="1" dirty="0" smtClean="0">
            <a:solidFill>
              <a:srgbClr val="FFFF00"/>
            </a:solidFill>
          </a:endParaRPr>
        </a:p>
        <a:p>
          <a:pPr marL="0" marR="0" indent="0" defTabSz="914400" eaLnBrk="1" fontAlgn="auto" latinLnBrk="0" hangingPunct="1">
            <a:lnSpc>
              <a:spcPct val="100000"/>
            </a:lnSpc>
            <a:spcBef>
              <a:spcPts val="0"/>
            </a:spcBef>
            <a:spcAft>
              <a:spcPts val="0"/>
            </a:spcAft>
            <a:buClrTx/>
            <a:buSzTx/>
            <a:buFontTx/>
            <a:buNone/>
            <a:tabLst/>
            <a:defRPr/>
          </a:pPr>
          <a:r>
            <a:rPr lang="zh-CN" altLang="en-US" b="1" dirty="0" smtClean="0">
              <a:solidFill>
                <a:srgbClr val="FFFF00"/>
              </a:solidFill>
            </a:rPr>
            <a:t>自主学习能力</a:t>
          </a:r>
          <a:endParaRPr lang="en-US" altLang="zh-CN" b="1" dirty="0" smtClean="0">
            <a:solidFill>
              <a:srgbClr val="FFFF00"/>
            </a:solidFill>
          </a:endParaRPr>
        </a:p>
        <a:p>
          <a:pPr marL="0" marR="0" indent="0" defTabSz="914400" eaLnBrk="1" fontAlgn="auto" latinLnBrk="0" hangingPunct="1">
            <a:lnSpc>
              <a:spcPct val="100000"/>
            </a:lnSpc>
            <a:spcBef>
              <a:spcPts val="0"/>
            </a:spcBef>
            <a:spcAft>
              <a:spcPts val="0"/>
            </a:spcAft>
            <a:buClrTx/>
            <a:buSzTx/>
            <a:buFontTx/>
            <a:buNone/>
            <a:tabLst/>
            <a:defRPr/>
          </a:pPr>
          <a:r>
            <a:rPr lang="zh-CN" altLang="en-US" b="1" dirty="0" smtClean="0">
              <a:solidFill>
                <a:srgbClr val="FFFF00"/>
              </a:solidFill>
            </a:rPr>
            <a:t>合作能力</a:t>
          </a:r>
          <a:endParaRPr lang="en-US" altLang="zh-CN" b="1" dirty="0" smtClean="0">
            <a:solidFill>
              <a:srgbClr val="FFFF00"/>
            </a:solidFill>
          </a:endParaRPr>
        </a:p>
        <a:p>
          <a:pPr defTabSz="577850">
            <a:lnSpc>
              <a:spcPct val="90000"/>
            </a:lnSpc>
            <a:spcBef>
              <a:spcPct val="0"/>
            </a:spcBef>
            <a:spcAft>
              <a:spcPct val="35000"/>
            </a:spcAft>
          </a:pPr>
          <a:endParaRPr lang="en-US" dirty="0"/>
        </a:p>
      </dgm:t>
    </dgm:pt>
    <dgm:pt modelId="{D1D6C576-E9EF-4C65-8726-F880DC703E1C}" type="parTrans" cxnId="{20929C43-9CB3-4ECD-B8DB-487722BB85A2}">
      <dgm:prSet/>
      <dgm:spPr/>
      <dgm:t>
        <a:bodyPr/>
        <a:lstStyle/>
        <a:p>
          <a:endParaRPr lang="en-US"/>
        </a:p>
      </dgm:t>
    </dgm:pt>
    <dgm:pt modelId="{25AFFD0D-390A-44E2-B812-14993BF6FD46}" type="sibTrans" cxnId="{20929C43-9CB3-4ECD-B8DB-487722BB85A2}">
      <dgm:prSet/>
      <dgm:spPr/>
      <dgm:t>
        <a:bodyPr/>
        <a:lstStyle/>
        <a:p>
          <a:endParaRPr lang="en-US"/>
        </a:p>
      </dgm:t>
    </dgm:pt>
    <dgm:pt modelId="{BF26661D-098B-4F4B-A0A1-381BEAA87BD8}">
      <dgm:prSet phldrT="[Text]"/>
      <dgm:spPr/>
      <dgm:t>
        <a:bodyPr/>
        <a:lstStyle/>
        <a:p>
          <a:r>
            <a:rPr lang="zh-CN" altLang="en-US" dirty="0" smtClean="0"/>
            <a:t>情境</a:t>
          </a:r>
          <a:endParaRPr lang="en-US" dirty="0"/>
        </a:p>
      </dgm:t>
    </dgm:pt>
    <dgm:pt modelId="{E03CEDD8-B7F0-4BDE-8C46-A2EEB8104C53}" type="parTrans" cxnId="{40502096-A12D-4C25-A24B-8DDFD6072BA6}">
      <dgm:prSet/>
      <dgm:spPr/>
      <dgm:t>
        <a:bodyPr/>
        <a:lstStyle/>
        <a:p>
          <a:endParaRPr lang="en-US"/>
        </a:p>
      </dgm:t>
    </dgm:pt>
    <dgm:pt modelId="{2536270F-CD3C-4A74-88F2-DE15DC9F48FC}" type="sibTrans" cxnId="{40502096-A12D-4C25-A24B-8DDFD6072BA6}">
      <dgm:prSet/>
      <dgm:spPr/>
      <dgm:t>
        <a:bodyPr/>
        <a:lstStyle/>
        <a:p>
          <a:endParaRPr lang="en-US"/>
        </a:p>
      </dgm:t>
    </dgm:pt>
    <dgm:pt modelId="{90B501AB-1261-4772-AB56-A45717861A68}">
      <dgm:prSet phldrT="[Tex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b="1" dirty="0" smtClean="0">
              <a:solidFill>
                <a:srgbClr val="FFFF00"/>
              </a:solidFill>
            </a:rPr>
            <a:t>已有知识体系为载体</a:t>
          </a:r>
          <a:endParaRPr lang="en-US" altLang="zh-CN" b="1" dirty="0" smtClean="0">
            <a:solidFill>
              <a:srgbClr val="FFFF00"/>
            </a:solidFill>
          </a:endParaRPr>
        </a:p>
        <a:p>
          <a:pPr defTabSz="577850">
            <a:lnSpc>
              <a:spcPct val="90000"/>
            </a:lnSpc>
            <a:spcBef>
              <a:spcPct val="0"/>
            </a:spcBef>
            <a:spcAft>
              <a:spcPct val="35000"/>
            </a:spcAft>
          </a:pPr>
          <a:endParaRPr lang="en-US" dirty="0"/>
        </a:p>
      </dgm:t>
    </dgm:pt>
    <dgm:pt modelId="{5EFBB2F4-EA2A-45E0-851E-5BD28EA6CFC5}" type="parTrans" cxnId="{5BA69C82-5276-4E91-8436-AE6EB2FE1CB4}">
      <dgm:prSet/>
      <dgm:spPr/>
      <dgm:t>
        <a:bodyPr/>
        <a:lstStyle/>
        <a:p>
          <a:endParaRPr lang="en-US"/>
        </a:p>
      </dgm:t>
    </dgm:pt>
    <dgm:pt modelId="{B3E87AF7-FA9E-47B7-A25A-7D9A976B15AF}" type="sibTrans" cxnId="{5BA69C82-5276-4E91-8436-AE6EB2FE1CB4}">
      <dgm:prSet/>
      <dgm:spPr/>
      <dgm:t>
        <a:bodyPr/>
        <a:lstStyle/>
        <a:p>
          <a:endParaRPr lang="en-US"/>
        </a:p>
      </dgm:t>
    </dgm:pt>
    <dgm:pt modelId="{57A8EF96-EB04-485E-9DCB-6A5C2248E812}">
      <dgm:prSet phldrT="[Tex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b="1" dirty="0" smtClean="0">
              <a:solidFill>
                <a:srgbClr val="FFFF00"/>
              </a:solidFill>
            </a:rPr>
            <a:t>以解决实际问题为出发点</a:t>
          </a:r>
          <a:endParaRPr lang="en-US" altLang="zh-CN" b="1" dirty="0" smtClean="0">
            <a:solidFill>
              <a:srgbClr val="FFFF00"/>
            </a:solidFill>
          </a:endParaRPr>
        </a:p>
        <a:p>
          <a:pPr defTabSz="577850">
            <a:lnSpc>
              <a:spcPct val="90000"/>
            </a:lnSpc>
            <a:spcBef>
              <a:spcPct val="0"/>
            </a:spcBef>
            <a:spcAft>
              <a:spcPct val="35000"/>
            </a:spcAft>
          </a:pPr>
          <a:endParaRPr lang="en-US" dirty="0"/>
        </a:p>
      </dgm:t>
    </dgm:pt>
    <dgm:pt modelId="{ACD7774F-DA0B-4F8C-B53C-5823850E4ACC}" type="parTrans" cxnId="{E782C81B-57C4-4958-9D69-55708C7F6C6D}">
      <dgm:prSet/>
      <dgm:spPr/>
      <dgm:t>
        <a:bodyPr/>
        <a:lstStyle/>
        <a:p>
          <a:endParaRPr lang="en-US"/>
        </a:p>
      </dgm:t>
    </dgm:pt>
    <dgm:pt modelId="{6C354A91-2879-4007-8DCC-7744844021ED}" type="sibTrans" cxnId="{E782C81B-57C4-4958-9D69-55708C7F6C6D}">
      <dgm:prSet/>
      <dgm:spPr/>
      <dgm:t>
        <a:bodyPr/>
        <a:lstStyle/>
        <a:p>
          <a:endParaRPr lang="en-US"/>
        </a:p>
      </dgm:t>
    </dgm:pt>
    <dgm:pt modelId="{0AF10AFD-9BE4-4CC6-AE13-91949B449618}">
      <dgm:prSet phldrT="[Text]"/>
      <dgm:spPr/>
      <dgm:t>
        <a:bodyPr/>
        <a:lstStyle/>
        <a:p>
          <a:r>
            <a:rPr lang="zh-CN" altLang="en-US" dirty="0" smtClean="0"/>
            <a:t>角色</a:t>
          </a:r>
          <a:endParaRPr lang="en-US" dirty="0"/>
        </a:p>
      </dgm:t>
    </dgm:pt>
    <dgm:pt modelId="{0780E8C9-B71E-4260-B05F-2BA93C724554}" type="parTrans" cxnId="{85FBE524-FC12-4277-9944-634E52D4FADE}">
      <dgm:prSet/>
      <dgm:spPr/>
      <dgm:t>
        <a:bodyPr/>
        <a:lstStyle/>
        <a:p>
          <a:endParaRPr lang="en-US"/>
        </a:p>
      </dgm:t>
    </dgm:pt>
    <dgm:pt modelId="{1301BC92-2E83-4C02-A864-7CC75FAB815E}" type="sibTrans" cxnId="{85FBE524-FC12-4277-9944-634E52D4FADE}">
      <dgm:prSet/>
      <dgm:spPr/>
      <dgm:t>
        <a:bodyPr/>
        <a:lstStyle/>
        <a:p>
          <a:endParaRPr lang="en-US"/>
        </a:p>
      </dgm:t>
    </dgm:pt>
    <dgm:pt modelId="{9286AD31-9A84-453C-879F-25FF59026C6F}">
      <dgm:prSet phldrT="[Tex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b="1" dirty="0" smtClean="0">
              <a:solidFill>
                <a:srgbClr val="FFFF00"/>
              </a:solidFill>
            </a:rPr>
            <a:t>学生的全程主动参与</a:t>
          </a:r>
          <a:endParaRPr lang="en-US" altLang="zh-CN" b="1" dirty="0" smtClean="0">
            <a:solidFill>
              <a:srgbClr val="FFFF00"/>
            </a:solidFill>
          </a:endParaRPr>
        </a:p>
        <a:p>
          <a:pPr defTabSz="577850">
            <a:lnSpc>
              <a:spcPct val="90000"/>
            </a:lnSpc>
            <a:spcBef>
              <a:spcPct val="0"/>
            </a:spcBef>
            <a:spcAft>
              <a:spcPct val="35000"/>
            </a:spcAft>
          </a:pPr>
          <a:endParaRPr lang="en-US" dirty="0"/>
        </a:p>
      </dgm:t>
    </dgm:pt>
    <dgm:pt modelId="{FB5F4CA3-13B2-41A8-A906-989DB446186B}" type="parTrans" cxnId="{058E48F5-8AC5-4986-BD1E-5AB95252BFE9}">
      <dgm:prSet/>
      <dgm:spPr/>
      <dgm:t>
        <a:bodyPr/>
        <a:lstStyle/>
        <a:p>
          <a:endParaRPr lang="en-US"/>
        </a:p>
      </dgm:t>
    </dgm:pt>
    <dgm:pt modelId="{6B1B40C3-DAAE-46EB-BCBD-69C697BE185A}" type="sibTrans" cxnId="{058E48F5-8AC5-4986-BD1E-5AB95252BFE9}">
      <dgm:prSet/>
      <dgm:spPr/>
      <dgm:t>
        <a:bodyPr/>
        <a:lstStyle/>
        <a:p>
          <a:endParaRPr lang="en-US"/>
        </a:p>
      </dgm:t>
    </dgm:pt>
    <dgm:pt modelId="{4C4F4A5A-6FDD-4155-9E38-DC876A97ECB3}">
      <dgm:prSet phldrT="[Text]"/>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zh-CN" altLang="en-US" b="1" dirty="0" smtClean="0">
              <a:solidFill>
                <a:srgbClr val="FFFF00"/>
              </a:solidFill>
            </a:rPr>
            <a:t>教师作为学习过程的辅助者</a:t>
          </a:r>
          <a:endParaRPr lang="en-US" b="1" dirty="0" smtClean="0">
            <a:solidFill>
              <a:srgbClr val="FFFF00"/>
            </a:solidFill>
          </a:endParaRPr>
        </a:p>
        <a:p>
          <a:pPr defTabSz="577850">
            <a:lnSpc>
              <a:spcPct val="90000"/>
            </a:lnSpc>
            <a:spcBef>
              <a:spcPct val="0"/>
            </a:spcBef>
            <a:spcAft>
              <a:spcPct val="35000"/>
            </a:spcAft>
          </a:pPr>
          <a:endParaRPr lang="en-US" dirty="0"/>
        </a:p>
      </dgm:t>
    </dgm:pt>
    <dgm:pt modelId="{5E132D5D-E5BB-43A1-9C31-44F79EF36B16}" type="parTrans" cxnId="{F7785A99-EBB5-4476-94D1-7EE02F640954}">
      <dgm:prSet/>
      <dgm:spPr/>
      <dgm:t>
        <a:bodyPr/>
        <a:lstStyle/>
        <a:p>
          <a:endParaRPr lang="en-US"/>
        </a:p>
      </dgm:t>
    </dgm:pt>
    <dgm:pt modelId="{534689BF-684B-4346-88A4-3A27776CB0FF}" type="sibTrans" cxnId="{F7785A99-EBB5-4476-94D1-7EE02F640954}">
      <dgm:prSet/>
      <dgm:spPr/>
      <dgm:t>
        <a:bodyPr/>
        <a:lstStyle/>
        <a:p>
          <a:endParaRPr lang="en-US"/>
        </a:p>
      </dgm:t>
    </dgm:pt>
    <dgm:pt modelId="{F265D988-2672-41F9-9049-2AACF19CE518}" type="pres">
      <dgm:prSet presAssocID="{1F78F626-1193-4566-B7D3-76B606EFC34C}" presName="theList" presStyleCnt="0">
        <dgm:presLayoutVars>
          <dgm:dir/>
          <dgm:animLvl val="lvl"/>
          <dgm:resizeHandles val="exact"/>
        </dgm:presLayoutVars>
      </dgm:prSet>
      <dgm:spPr/>
      <dgm:t>
        <a:bodyPr/>
        <a:lstStyle/>
        <a:p>
          <a:endParaRPr lang="en-US"/>
        </a:p>
      </dgm:t>
    </dgm:pt>
    <dgm:pt modelId="{0C1305DE-7AA2-46BD-B704-4DFFDC9DEB70}" type="pres">
      <dgm:prSet presAssocID="{6E4418F8-E846-4C80-829B-D94147A54CC5}" presName="compNode" presStyleCnt="0"/>
      <dgm:spPr/>
    </dgm:pt>
    <dgm:pt modelId="{417DC41F-7CC9-4297-AE56-C58AF98531A0}" type="pres">
      <dgm:prSet presAssocID="{6E4418F8-E846-4C80-829B-D94147A54CC5}" presName="aNode" presStyleLbl="bgShp" presStyleIdx="0" presStyleCnt="3"/>
      <dgm:spPr/>
      <dgm:t>
        <a:bodyPr/>
        <a:lstStyle/>
        <a:p>
          <a:endParaRPr lang="en-US"/>
        </a:p>
      </dgm:t>
    </dgm:pt>
    <dgm:pt modelId="{33D071DF-9989-49EA-A37B-C64A36D00DA2}" type="pres">
      <dgm:prSet presAssocID="{6E4418F8-E846-4C80-829B-D94147A54CC5}" presName="textNode" presStyleLbl="bgShp" presStyleIdx="0" presStyleCnt="3"/>
      <dgm:spPr/>
      <dgm:t>
        <a:bodyPr/>
        <a:lstStyle/>
        <a:p>
          <a:endParaRPr lang="en-US"/>
        </a:p>
      </dgm:t>
    </dgm:pt>
    <dgm:pt modelId="{67248B24-554C-42B6-B0A1-3B36D0C9A5D5}" type="pres">
      <dgm:prSet presAssocID="{6E4418F8-E846-4C80-829B-D94147A54CC5}" presName="compChildNode" presStyleCnt="0"/>
      <dgm:spPr/>
    </dgm:pt>
    <dgm:pt modelId="{35B9331E-C9CC-41EE-85A2-7BBC230E3356}" type="pres">
      <dgm:prSet presAssocID="{6E4418F8-E846-4C80-829B-D94147A54CC5}" presName="theInnerList" presStyleCnt="0"/>
      <dgm:spPr/>
    </dgm:pt>
    <dgm:pt modelId="{B71FF76C-B476-49F4-9352-7284A1118A42}" type="pres">
      <dgm:prSet presAssocID="{841A72A7-93F1-43DD-845D-85579066269C}" presName="childNode" presStyleLbl="node1" presStyleIdx="0" presStyleCnt="6">
        <dgm:presLayoutVars>
          <dgm:bulletEnabled val="1"/>
        </dgm:presLayoutVars>
      </dgm:prSet>
      <dgm:spPr/>
      <dgm:t>
        <a:bodyPr/>
        <a:lstStyle/>
        <a:p>
          <a:endParaRPr lang="en-US"/>
        </a:p>
      </dgm:t>
    </dgm:pt>
    <dgm:pt modelId="{54E7E9DD-C2CD-4B53-93E1-B22B10DD4EED}" type="pres">
      <dgm:prSet presAssocID="{841A72A7-93F1-43DD-845D-85579066269C}" presName="aSpace2" presStyleCnt="0"/>
      <dgm:spPr/>
    </dgm:pt>
    <dgm:pt modelId="{BDAD272A-4D72-4D5F-9A58-C145945A85F7}" type="pres">
      <dgm:prSet presAssocID="{BB5A9793-70BC-4BA0-B79C-85F6B93AB04B}" presName="childNode" presStyleLbl="node1" presStyleIdx="1" presStyleCnt="6">
        <dgm:presLayoutVars>
          <dgm:bulletEnabled val="1"/>
        </dgm:presLayoutVars>
      </dgm:prSet>
      <dgm:spPr/>
      <dgm:t>
        <a:bodyPr/>
        <a:lstStyle/>
        <a:p>
          <a:endParaRPr lang="en-US"/>
        </a:p>
      </dgm:t>
    </dgm:pt>
    <dgm:pt modelId="{D97D1DC8-D283-4FC7-B9EA-CFD121AAADDE}" type="pres">
      <dgm:prSet presAssocID="{6E4418F8-E846-4C80-829B-D94147A54CC5}" presName="aSpace" presStyleCnt="0"/>
      <dgm:spPr/>
    </dgm:pt>
    <dgm:pt modelId="{8E30DE86-6413-4F74-B422-B07AEC0FA3AF}" type="pres">
      <dgm:prSet presAssocID="{BF26661D-098B-4F4B-A0A1-381BEAA87BD8}" presName="compNode" presStyleCnt="0"/>
      <dgm:spPr/>
    </dgm:pt>
    <dgm:pt modelId="{4B379124-C70F-4EC3-BF4E-0177B28C489E}" type="pres">
      <dgm:prSet presAssocID="{BF26661D-098B-4F4B-A0A1-381BEAA87BD8}" presName="aNode" presStyleLbl="bgShp" presStyleIdx="1" presStyleCnt="3"/>
      <dgm:spPr/>
      <dgm:t>
        <a:bodyPr/>
        <a:lstStyle/>
        <a:p>
          <a:endParaRPr lang="en-US"/>
        </a:p>
      </dgm:t>
    </dgm:pt>
    <dgm:pt modelId="{6F117DB3-FDD2-4E9A-962F-4D02AD60C343}" type="pres">
      <dgm:prSet presAssocID="{BF26661D-098B-4F4B-A0A1-381BEAA87BD8}" presName="textNode" presStyleLbl="bgShp" presStyleIdx="1" presStyleCnt="3"/>
      <dgm:spPr/>
      <dgm:t>
        <a:bodyPr/>
        <a:lstStyle/>
        <a:p>
          <a:endParaRPr lang="en-US"/>
        </a:p>
      </dgm:t>
    </dgm:pt>
    <dgm:pt modelId="{59D56CA3-903E-450A-9577-D93155159CAD}" type="pres">
      <dgm:prSet presAssocID="{BF26661D-098B-4F4B-A0A1-381BEAA87BD8}" presName="compChildNode" presStyleCnt="0"/>
      <dgm:spPr/>
    </dgm:pt>
    <dgm:pt modelId="{82BDACE4-041C-4955-994C-DE6FB7994B82}" type="pres">
      <dgm:prSet presAssocID="{BF26661D-098B-4F4B-A0A1-381BEAA87BD8}" presName="theInnerList" presStyleCnt="0"/>
      <dgm:spPr/>
    </dgm:pt>
    <dgm:pt modelId="{B2C87DBC-87D3-43C2-8BEE-31C1A3F1BF72}" type="pres">
      <dgm:prSet presAssocID="{90B501AB-1261-4772-AB56-A45717861A68}" presName="childNode" presStyleLbl="node1" presStyleIdx="2" presStyleCnt="6">
        <dgm:presLayoutVars>
          <dgm:bulletEnabled val="1"/>
        </dgm:presLayoutVars>
      </dgm:prSet>
      <dgm:spPr/>
      <dgm:t>
        <a:bodyPr/>
        <a:lstStyle/>
        <a:p>
          <a:endParaRPr lang="en-US"/>
        </a:p>
      </dgm:t>
    </dgm:pt>
    <dgm:pt modelId="{84895780-6E2A-41C4-BE08-353FF4F8971A}" type="pres">
      <dgm:prSet presAssocID="{90B501AB-1261-4772-AB56-A45717861A68}" presName="aSpace2" presStyleCnt="0"/>
      <dgm:spPr/>
    </dgm:pt>
    <dgm:pt modelId="{6AB605F8-EFA5-46FC-8B69-AF5A49AFCA8E}" type="pres">
      <dgm:prSet presAssocID="{57A8EF96-EB04-485E-9DCB-6A5C2248E812}" presName="childNode" presStyleLbl="node1" presStyleIdx="3" presStyleCnt="6">
        <dgm:presLayoutVars>
          <dgm:bulletEnabled val="1"/>
        </dgm:presLayoutVars>
      </dgm:prSet>
      <dgm:spPr/>
      <dgm:t>
        <a:bodyPr/>
        <a:lstStyle/>
        <a:p>
          <a:endParaRPr lang="en-US"/>
        </a:p>
      </dgm:t>
    </dgm:pt>
    <dgm:pt modelId="{8F519B25-AEB0-46F8-9B48-D7D2378DC382}" type="pres">
      <dgm:prSet presAssocID="{BF26661D-098B-4F4B-A0A1-381BEAA87BD8}" presName="aSpace" presStyleCnt="0"/>
      <dgm:spPr/>
    </dgm:pt>
    <dgm:pt modelId="{911C1E8E-53EE-4E62-8DB1-7AC4D54F506A}" type="pres">
      <dgm:prSet presAssocID="{0AF10AFD-9BE4-4CC6-AE13-91949B449618}" presName="compNode" presStyleCnt="0"/>
      <dgm:spPr/>
    </dgm:pt>
    <dgm:pt modelId="{C1307928-E07A-4825-BD32-010770BA2F6E}" type="pres">
      <dgm:prSet presAssocID="{0AF10AFD-9BE4-4CC6-AE13-91949B449618}" presName="aNode" presStyleLbl="bgShp" presStyleIdx="2" presStyleCnt="3"/>
      <dgm:spPr/>
      <dgm:t>
        <a:bodyPr/>
        <a:lstStyle/>
        <a:p>
          <a:endParaRPr lang="en-US"/>
        </a:p>
      </dgm:t>
    </dgm:pt>
    <dgm:pt modelId="{4F0B5D19-FEE2-49EE-AECD-38554F205467}" type="pres">
      <dgm:prSet presAssocID="{0AF10AFD-9BE4-4CC6-AE13-91949B449618}" presName="textNode" presStyleLbl="bgShp" presStyleIdx="2" presStyleCnt="3"/>
      <dgm:spPr/>
      <dgm:t>
        <a:bodyPr/>
        <a:lstStyle/>
        <a:p>
          <a:endParaRPr lang="en-US"/>
        </a:p>
      </dgm:t>
    </dgm:pt>
    <dgm:pt modelId="{E78F9221-17A7-4225-B348-1F4A125CF7BE}" type="pres">
      <dgm:prSet presAssocID="{0AF10AFD-9BE4-4CC6-AE13-91949B449618}" presName="compChildNode" presStyleCnt="0"/>
      <dgm:spPr/>
    </dgm:pt>
    <dgm:pt modelId="{D29F9ED1-3D95-4657-803C-1FD51EE00E6F}" type="pres">
      <dgm:prSet presAssocID="{0AF10AFD-9BE4-4CC6-AE13-91949B449618}" presName="theInnerList" presStyleCnt="0"/>
      <dgm:spPr/>
    </dgm:pt>
    <dgm:pt modelId="{6EEC3FB6-32F8-419E-91CA-3B2D42211583}" type="pres">
      <dgm:prSet presAssocID="{9286AD31-9A84-453C-879F-25FF59026C6F}" presName="childNode" presStyleLbl="node1" presStyleIdx="4" presStyleCnt="6">
        <dgm:presLayoutVars>
          <dgm:bulletEnabled val="1"/>
        </dgm:presLayoutVars>
      </dgm:prSet>
      <dgm:spPr/>
      <dgm:t>
        <a:bodyPr/>
        <a:lstStyle/>
        <a:p>
          <a:endParaRPr lang="en-US"/>
        </a:p>
      </dgm:t>
    </dgm:pt>
    <dgm:pt modelId="{2B36BFFA-D588-4194-B895-00B0D0CEE09A}" type="pres">
      <dgm:prSet presAssocID="{9286AD31-9A84-453C-879F-25FF59026C6F}" presName="aSpace2" presStyleCnt="0"/>
      <dgm:spPr/>
    </dgm:pt>
    <dgm:pt modelId="{629736E9-CED8-480A-A4FC-666217FAF1D1}" type="pres">
      <dgm:prSet presAssocID="{4C4F4A5A-6FDD-4155-9E38-DC876A97ECB3}" presName="childNode" presStyleLbl="node1" presStyleIdx="5" presStyleCnt="6">
        <dgm:presLayoutVars>
          <dgm:bulletEnabled val="1"/>
        </dgm:presLayoutVars>
      </dgm:prSet>
      <dgm:spPr/>
      <dgm:t>
        <a:bodyPr/>
        <a:lstStyle/>
        <a:p>
          <a:endParaRPr lang="en-US"/>
        </a:p>
      </dgm:t>
    </dgm:pt>
  </dgm:ptLst>
  <dgm:cxnLst>
    <dgm:cxn modelId="{2308BB26-D900-47A2-8F83-2EE7BB390022}" type="presOf" srcId="{57A8EF96-EB04-485E-9DCB-6A5C2248E812}" destId="{6AB605F8-EFA5-46FC-8B69-AF5A49AFCA8E}" srcOrd="0" destOrd="0" presId="urn:microsoft.com/office/officeart/2005/8/layout/lProcess2"/>
    <dgm:cxn modelId="{F759D09F-57A8-42A7-8E9F-628986FC7175}" type="presOf" srcId="{BF26661D-098B-4F4B-A0A1-381BEAA87BD8}" destId="{4B379124-C70F-4EC3-BF4E-0177B28C489E}" srcOrd="0" destOrd="0" presId="urn:microsoft.com/office/officeart/2005/8/layout/lProcess2"/>
    <dgm:cxn modelId="{F7785A99-EBB5-4476-94D1-7EE02F640954}" srcId="{0AF10AFD-9BE4-4CC6-AE13-91949B449618}" destId="{4C4F4A5A-6FDD-4155-9E38-DC876A97ECB3}" srcOrd="1" destOrd="0" parTransId="{5E132D5D-E5BB-43A1-9C31-44F79EF36B16}" sibTransId="{534689BF-684B-4346-88A4-3A27776CB0FF}"/>
    <dgm:cxn modelId="{058E48F5-8AC5-4986-BD1E-5AB95252BFE9}" srcId="{0AF10AFD-9BE4-4CC6-AE13-91949B449618}" destId="{9286AD31-9A84-453C-879F-25FF59026C6F}" srcOrd="0" destOrd="0" parTransId="{FB5F4CA3-13B2-41A8-A906-989DB446186B}" sibTransId="{6B1B40C3-DAAE-46EB-BCBD-69C697BE185A}"/>
    <dgm:cxn modelId="{379FE83D-F1BF-4D7E-90AF-11EE205B8633}" type="presOf" srcId="{1F78F626-1193-4566-B7D3-76B606EFC34C}" destId="{F265D988-2672-41F9-9049-2AACF19CE518}" srcOrd="0" destOrd="0" presId="urn:microsoft.com/office/officeart/2005/8/layout/lProcess2"/>
    <dgm:cxn modelId="{B6BF367C-33D5-4695-9EF9-E93DFE412C68}" type="presOf" srcId="{9286AD31-9A84-453C-879F-25FF59026C6F}" destId="{6EEC3FB6-32F8-419E-91CA-3B2D42211583}" srcOrd="0" destOrd="0" presId="urn:microsoft.com/office/officeart/2005/8/layout/lProcess2"/>
    <dgm:cxn modelId="{85FE444D-0EBE-4724-8D18-E8DB22DBDAD6}" type="presOf" srcId="{0AF10AFD-9BE4-4CC6-AE13-91949B449618}" destId="{C1307928-E07A-4825-BD32-010770BA2F6E}" srcOrd="0" destOrd="0" presId="urn:microsoft.com/office/officeart/2005/8/layout/lProcess2"/>
    <dgm:cxn modelId="{2F07D77B-A66D-46FA-A20E-32EC8FB159E1}" srcId="{6E4418F8-E846-4C80-829B-D94147A54CC5}" destId="{841A72A7-93F1-43DD-845D-85579066269C}" srcOrd="0" destOrd="0" parTransId="{45561434-5E8A-46E6-ACB1-D0BB97A42524}" sibTransId="{20590009-C267-43BE-AAE5-B57ECC05DC29}"/>
    <dgm:cxn modelId="{83A09218-94AF-417C-94B4-B956AE491910}" type="presOf" srcId="{6E4418F8-E846-4C80-829B-D94147A54CC5}" destId="{33D071DF-9989-49EA-A37B-C64A36D00DA2}" srcOrd="1" destOrd="0" presId="urn:microsoft.com/office/officeart/2005/8/layout/lProcess2"/>
    <dgm:cxn modelId="{D1F0E34F-4CAB-446A-8B83-583F95E38CD0}" type="presOf" srcId="{841A72A7-93F1-43DD-845D-85579066269C}" destId="{B71FF76C-B476-49F4-9352-7284A1118A42}" srcOrd="0" destOrd="0" presId="urn:microsoft.com/office/officeart/2005/8/layout/lProcess2"/>
    <dgm:cxn modelId="{3EE71F01-8B70-4FF2-B8E7-8D96D0BC6B24}" type="presOf" srcId="{90B501AB-1261-4772-AB56-A45717861A68}" destId="{B2C87DBC-87D3-43C2-8BEE-31C1A3F1BF72}" srcOrd="0" destOrd="0" presId="urn:microsoft.com/office/officeart/2005/8/layout/lProcess2"/>
    <dgm:cxn modelId="{5BA69C82-5276-4E91-8436-AE6EB2FE1CB4}" srcId="{BF26661D-098B-4F4B-A0A1-381BEAA87BD8}" destId="{90B501AB-1261-4772-AB56-A45717861A68}" srcOrd="0" destOrd="0" parTransId="{5EFBB2F4-EA2A-45E0-851E-5BD28EA6CFC5}" sibTransId="{B3E87AF7-FA9E-47B7-A25A-7D9A976B15AF}"/>
    <dgm:cxn modelId="{9BAB880B-601D-438A-865E-6D11D40D87AE}" type="presOf" srcId="{0AF10AFD-9BE4-4CC6-AE13-91949B449618}" destId="{4F0B5D19-FEE2-49EE-AECD-38554F205467}" srcOrd="1" destOrd="0" presId="urn:microsoft.com/office/officeart/2005/8/layout/lProcess2"/>
    <dgm:cxn modelId="{E8FEEA5E-BB79-4DA1-8E55-0206A5DBA2E8}" type="presOf" srcId="{BF26661D-098B-4F4B-A0A1-381BEAA87BD8}" destId="{6F117DB3-FDD2-4E9A-962F-4D02AD60C343}" srcOrd="1" destOrd="0" presId="urn:microsoft.com/office/officeart/2005/8/layout/lProcess2"/>
    <dgm:cxn modelId="{E4FC877E-E022-4030-9968-115097A72200}" srcId="{1F78F626-1193-4566-B7D3-76B606EFC34C}" destId="{6E4418F8-E846-4C80-829B-D94147A54CC5}" srcOrd="0" destOrd="0" parTransId="{CC413579-81DC-42E9-A647-B70E2EDEC4CB}" sibTransId="{059B8ED0-E0DA-49DB-BC9F-C9A1B105E5ED}"/>
    <dgm:cxn modelId="{E782C81B-57C4-4958-9D69-55708C7F6C6D}" srcId="{BF26661D-098B-4F4B-A0A1-381BEAA87BD8}" destId="{57A8EF96-EB04-485E-9DCB-6A5C2248E812}" srcOrd="1" destOrd="0" parTransId="{ACD7774F-DA0B-4F8C-B53C-5823850E4ACC}" sibTransId="{6C354A91-2879-4007-8DCC-7744844021ED}"/>
    <dgm:cxn modelId="{E4F5119D-A66C-4034-BC8D-F36DF99F72C0}" type="presOf" srcId="{4C4F4A5A-6FDD-4155-9E38-DC876A97ECB3}" destId="{629736E9-CED8-480A-A4FC-666217FAF1D1}" srcOrd="0" destOrd="0" presId="urn:microsoft.com/office/officeart/2005/8/layout/lProcess2"/>
    <dgm:cxn modelId="{40502096-A12D-4C25-A24B-8DDFD6072BA6}" srcId="{1F78F626-1193-4566-B7D3-76B606EFC34C}" destId="{BF26661D-098B-4F4B-A0A1-381BEAA87BD8}" srcOrd="1" destOrd="0" parTransId="{E03CEDD8-B7F0-4BDE-8C46-A2EEB8104C53}" sibTransId="{2536270F-CD3C-4A74-88F2-DE15DC9F48FC}"/>
    <dgm:cxn modelId="{93694A9C-6C5B-4D82-88BE-2D403809820A}" type="presOf" srcId="{BB5A9793-70BC-4BA0-B79C-85F6B93AB04B}" destId="{BDAD272A-4D72-4D5F-9A58-C145945A85F7}" srcOrd="0" destOrd="0" presId="urn:microsoft.com/office/officeart/2005/8/layout/lProcess2"/>
    <dgm:cxn modelId="{20929C43-9CB3-4ECD-B8DB-487722BB85A2}" srcId="{6E4418F8-E846-4C80-829B-D94147A54CC5}" destId="{BB5A9793-70BC-4BA0-B79C-85F6B93AB04B}" srcOrd="1" destOrd="0" parTransId="{D1D6C576-E9EF-4C65-8726-F880DC703E1C}" sibTransId="{25AFFD0D-390A-44E2-B812-14993BF6FD46}"/>
    <dgm:cxn modelId="{85FBE524-FC12-4277-9944-634E52D4FADE}" srcId="{1F78F626-1193-4566-B7D3-76B606EFC34C}" destId="{0AF10AFD-9BE4-4CC6-AE13-91949B449618}" srcOrd="2" destOrd="0" parTransId="{0780E8C9-B71E-4260-B05F-2BA93C724554}" sibTransId="{1301BC92-2E83-4C02-A864-7CC75FAB815E}"/>
    <dgm:cxn modelId="{33874EEE-5566-4F05-894C-872CA5AE7539}" type="presOf" srcId="{6E4418F8-E846-4C80-829B-D94147A54CC5}" destId="{417DC41F-7CC9-4297-AE56-C58AF98531A0}" srcOrd="0" destOrd="0" presId="urn:microsoft.com/office/officeart/2005/8/layout/lProcess2"/>
    <dgm:cxn modelId="{15F8A6BE-9662-4F4A-92D7-12ADEC38F638}" type="presParOf" srcId="{F265D988-2672-41F9-9049-2AACF19CE518}" destId="{0C1305DE-7AA2-46BD-B704-4DFFDC9DEB70}" srcOrd="0" destOrd="0" presId="urn:microsoft.com/office/officeart/2005/8/layout/lProcess2"/>
    <dgm:cxn modelId="{21D65146-1681-455E-A436-968D324C588E}" type="presParOf" srcId="{0C1305DE-7AA2-46BD-B704-4DFFDC9DEB70}" destId="{417DC41F-7CC9-4297-AE56-C58AF98531A0}" srcOrd="0" destOrd="0" presId="urn:microsoft.com/office/officeart/2005/8/layout/lProcess2"/>
    <dgm:cxn modelId="{C2935E6A-D68A-4A2F-80D0-9F715591D127}" type="presParOf" srcId="{0C1305DE-7AA2-46BD-B704-4DFFDC9DEB70}" destId="{33D071DF-9989-49EA-A37B-C64A36D00DA2}" srcOrd="1" destOrd="0" presId="urn:microsoft.com/office/officeart/2005/8/layout/lProcess2"/>
    <dgm:cxn modelId="{D2910EA1-E0AA-4CD0-ADDF-D9F56C86E3D5}" type="presParOf" srcId="{0C1305DE-7AA2-46BD-B704-4DFFDC9DEB70}" destId="{67248B24-554C-42B6-B0A1-3B36D0C9A5D5}" srcOrd="2" destOrd="0" presId="urn:microsoft.com/office/officeart/2005/8/layout/lProcess2"/>
    <dgm:cxn modelId="{207E3349-119B-4099-ADE1-A7D0FC2A4712}" type="presParOf" srcId="{67248B24-554C-42B6-B0A1-3B36D0C9A5D5}" destId="{35B9331E-C9CC-41EE-85A2-7BBC230E3356}" srcOrd="0" destOrd="0" presId="urn:microsoft.com/office/officeart/2005/8/layout/lProcess2"/>
    <dgm:cxn modelId="{9C9860AA-80C0-4A80-8C6F-4417269A3D22}" type="presParOf" srcId="{35B9331E-C9CC-41EE-85A2-7BBC230E3356}" destId="{B71FF76C-B476-49F4-9352-7284A1118A42}" srcOrd="0" destOrd="0" presId="urn:microsoft.com/office/officeart/2005/8/layout/lProcess2"/>
    <dgm:cxn modelId="{4A54C9A6-7D70-4CC3-BEF0-D59500A440D7}" type="presParOf" srcId="{35B9331E-C9CC-41EE-85A2-7BBC230E3356}" destId="{54E7E9DD-C2CD-4B53-93E1-B22B10DD4EED}" srcOrd="1" destOrd="0" presId="urn:microsoft.com/office/officeart/2005/8/layout/lProcess2"/>
    <dgm:cxn modelId="{476D5C08-ECD8-4C13-B06B-E9CBD986C6F8}" type="presParOf" srcId="{35B9331E-C9CC-41EE-85A2-7BBC230E3356}" destId="{BDAD272A-4D72-4D5F-9A58-C145945A85F7}" srcOrd="2" destOrd="0" presId="urn:microsoft.com/office/officeart/2005/8/layout/lProcess2"/>
    <dgm:cxn modelId="{F41E921C-BBB2-4209-BEB6-AA259D7FD572}" type="presParOf" srcId="{F265D988-2672-41F9-9049-2AACF19CE518}" destId="{D97D1DC8-D283-4FC7-B9EA-CFD121AAADDE}" srcOrd="1" destOrd="0" presId="urn:microsoft.com/office/officeart/2005/8/layout/lProcess2"/>
    <dgm:cxn modelId="{33106331-6BD1-4732-B524-C257872DB136}" type="presParOf" srcId="{F265D988-2672-41F9-9049-2AACF19CE518}" destId="{8E30DE86-6413-4F74-B422-B07AEC0FA3AF}" srcOrd="2" destOrd="0" presId="urn:microsoft.com/office/officeart/2005/8/layout/lProcess2"/>
    <dgm:cxn modelId="{604ED368-F276-4A31-8BC1-0861075A677B}" type="presParOf" srcId="{8E30DE86-6413-4F74-B422-B07AEC0FA3AF}" destId="{4B379124-C70F-4EC3-BF4E-0177B28C489E}" srcOrd="0" destOrd="0" presId="urn:microsoft.com/office/officeart/2005/8/layout/lProcess2"/>
    <dgm:cxn modelId="{1E4193F4-8E4A-46D7-A683-F36D32A929E7}" type="presParOf" srcId="{8E30DE86-6413-4F74-B422-B07AEC0FA3AF}" destId="{6F117DB3-FDD2-4E9A-962F-4D02AD60C343}" srcOrd="1" destOrd="0" presId="urn:microsoft.com/office/officeart/2005/8/layout/lProcess2"/>
    <dgm:cxn modelId="{8E5E7B00-816F-4025-82BB-F37D9D61D304}" type="presParOf" srcId="{8E30DE86-6413-4F74-B422-B07AEC0FA3AF}" destId="{59D56CA3-903E-450A-9577-D93155159CAD}" srcOrd="2" destOrd="0" presId="urn:microsoft.com/office/officeart/2005/8/layout/lProcess2"/>
    <dgm:cxn modelId="{C42FDFB1-9567-409A-9363-CC964A3C4B8F}" type="presParOf" srcId="{59D56CA3-903E-450A-9577-D93155159CAD}" destId="{82BDACE4-041C-4955-994C-DE6FB7994B82}" srcOrd="0" destOrd="0" presId="urn:microsoft.com/office/officeart/2005/8/layout/lProcess2"/>
    <dgm:cxn modelId="{32C796DC-5022-46BE-915F-7B5502E5AFC6}" type="presParOf" srcId="{82BDACE4-041C-4955-994C-DE6FB7994B82}" destId="{B2C87DBC-87D3-43C2-8BEE-31C1A3F1BF72}" srcOrd="0" destOrd="0" presId="urn:microsoft.com/office/officeart/2005/8/layout/lProcess2"/>
    <dgm:cxn modelId="{9BB774D3-A68A-4842-A0DB-273BA3B39E88}" type="presParOf" srcId="{82BDACE4-041C-4955-994C-DE6FB7994B82}" destId="{84895780-6E2A-41C4-BE08-353FF4F8971A}" srcOrd="1" destOrd="0" presId="urn:microsoft.com/office/officeart/2005/8/layout/lProcess2"/>
    <dgm:cxn modelId="{F1AFDCCD-3313-4875-9FA4-E27A455FB41D}" type="presParOf" srcId="{82BDACE4-041C-4955-994C-DE6FB7994B82}" destId="{6AB605F8-EFA5-46FC-8B69-AF5A49AFCA8E}" srcOrd="2" destOrd="0" presId="urn:microsoft.com/office/officeart/2005/8/layout/lProcess2"/>
    <dgm:cxn modelId="{3D0A62D7-31A3-4118-B9CF-3BF738BEBB58}" type="presParOf" srcId="{F265D988-2672-41F9-9049-2AACF19CE518}" destId="{8F519B25-AEB0-46F8-9B48-D7D2378DC382}" srcOrd="3" destOrd="0" presId="urn:microsoft.com/office/officeart/2005/8/layout/lProcess2"/>
    <dgm:cxn modelId="{A69D6C8C-7816-4A39-B341-0D4DD6DE3FE8}" type="presParOf" srcId="{F265D988-2672-41F9-9049-2AACF19CE518}" destId="{911C1E8E-53EE-4E62-8DB1-7AC4D54F506A}" srcOrd="4" destOrd="0" presId="urn:microsoft.com/office/officeart/2005/8/layout/lProcess2"/>
    <dgm:cxn modelId="{ED199B40-0FEB-4BE4-9C6C-207065BDF264}" type="presParOf" srcId="{911C1E8E-53EE-4E62-8DB1-7AC4D54F506A}" destId="{C1307928-E07A-4825-BD32-010770BA2F6E}" srcOrd="0" destOrd="0" presId="urn:microsoft.com/office/officeart/2005/8/layout/lProcess2"/>
    <dgm:cxn modelId="{D53D44B3-16D9-42A5-8FCF-B6290CCA47A1}" type="presParOf" srcId="{911C1E8E-53EE-4E62-8DB1-7AC4D54F506A}" destId="{4F0B5D19-FEE2-49EE-AECD-38554F205467}" srcOrd="1" destOrd="0" presId="urn:microsoft.com/office/officeart/2005/8/layout/lProcess2"/>
    <dgm:cxn modelId="{2358940C-7500-418C-BA61-1AD6A4E86EC0}" type="presParOf" srcId="{911C1E8E-53EE-4E62-8DB1-7AC4D54F506A}" destId="{E78F9221-17A7-4225-B348-1F4A125CF7BE}" srcOrd="2" destOrd="0" presId="urn:microsoft.com/office/officeart/2005/8/layout/lProcess2"/>
    <dgm:cxn modelId="{81EF2787-4204-4B6F-AD28-8B45700A7BE7}" type="presParOf" srcId="{E78F9221-17A7-4225-B348-1F4A125CF7BE}" destId="{D29F9ED1-3D95-4657-803C-1FD51EE00E6F}" srcOrd="0" destOrd="0" presId="urn:microsoft.com/office/officeart/2005/8/layout/lProcess2"/>
    <dgm:cxn modelId="{FC955D5F-7D52-4D8E-A058-B809D4DDE245}" type="presParOf" srcId="{D29F9ED1-3D95-4657-803C-1FD51EE00E6F}" destId="{6EEC3FB6-32F8-419E-91CA-3B2D42211583}" srcOrd="0" destOrd="0" presId="urn:microsoft.com/office/officeart/2005/8/layout/lProcess2"/>
    <dgm:cxn modelId="{D67ED488-BF88-4A27-A012-1D36E254CDC0}" type="presParOf" srcId="{D29F9ED1-3D95-4657-803C-1FD51EE00E6F}" destId="{2B36BFFA-D588-4194-B895-00B0D0CEE09A}" srcOrd="1" destOrd="0" presId="urn:microsoft.com/office/officeart/2005/8/layout/lProcess2"/>
    <dgm:cxn modelId="{7ADFFC88-0EDF-466D-A0BA-4057D885767D}" type="presParOf" srcId="{D29F9ED1-3D95-4657-803C-1FD51EE00E6F}" destId="{629736E9-CED8-480A-A4FC-666217FAF1D1}" srcOrd="2" destOrd="0" presId="urn:microsoft.com/office/officeart/2005/8/layout/l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0536793A-E402-4273-B8D5-05E7EB5D987B}" type="doc">
      <dgm:prSet loTypeId="urn:microsoft.com/office/officeart/2005/8/layout/chevron1" loCatId="process" qsTypeId="urn:microsoft.com/office/officeart/2005/8/quickstyle/simple1" qsCatId="simple" csTypeId="urn:microsoft.com/office/officeart/2005/8/colors/accent1_2" csCatId="accent1" phldr="1"/>
      <dgm:spPr/>
    </dgm:pt>
    <dgm:pt modelId="{E654063E-DBC3-4CF8-B69C-14707DCB9722}">
      <dgm:prSet phldrT="[Text]"/>
      <dgm:spPr/>
      <dgm:t>
        <a:bodyPr/>
        <a:lstStyle/>
        <a:p>
          <a:r>
            <a:rPr lang="zh-CN" altLang="en-US" b="1" dirty="0" smtClean="0">
              <a:solidFill>
                <a:srgbClr val="FFFF00"/>
              </a:solidFill>
            </a:rPr>
            <a:t>问题设计流程引导</a:t>
          </a:r>
          <a:endParaRPr lang="en-US" b="1" dirty="0">
            <a:solidFill>
              <a:srgbClr val="FFFF00"/>
            </a:solidFill>
          </a:endParaRPr>
        </a:p>
      </dgm:t>
    </dgm:pt>
    <dgm:pt modelId="{B64BE212-9BF5-47B0-9730-91B5E24E07BC}" type="parTrans" cxnId="{D8E8DC8B-8860-48F5-B4CC-F89AC32EE5FA}">
      <dgm:prSet/>
      <dgm:spPr/>
      <dgm:t>
        <a:bodyPr/>
        <a:lstStyle/>
        <a:p>
          <a:endParaRPr lang="en-US"/>
        </a:p>
      </dgm:t>
    </dgm:pt>
    <dgm:pt modelId="{8BE8F586-AD97-4ADF-80B2-E05EE557BD8E}" type="sibTrans" cxnId="{D8E8DC8B-8860-48F5-B4CC-F89AC32EE5FA}">
      <dgm:prSet/>
      <dgm:spPr/>
      <dgm:t>
        <a:bodyPr/>
        <a:lstStyle/>
        <a:p>
          <a:endParaRPr lang="en-US"/>
        </a:p>
      </dgm:t>
    </dgm:pt>
    <dgm:pt modelId="{B7522934-B0CD-49B7-A448-7E58B95F723D}">
      <dgm:prSet phldrT="[Text]"/>
      <dgm:spPr/>
      <dgm:t>
        <a:bodyPr/>
        <a:lstStyle/>
        <a:p>
          <a:r>
            <a:rPr lang="zh-CN" altLang="en-US" b="1" dirty="0" smtClean="0">
              <a:solidFill>
                <a:srgbClr val="FFFF00"/>
              </a:solidFill>
            </a:rPr>
            <a:t>框架引导过程反馈</a:t>
          </a:r>
          <a:endParaRPr lang="en-US" b="1" dirty="0">
            <a:solidFill>
              <a:srgbClr val="FFFF00"/>
            </a:solidFill>
          </a:endParaRPr>
        </a:p>
      </dgm:t>
    </dgm:pt>
    <dgm:pt modelId="{B5DE3585-E5AD-4741-8EB1-2B251BE5D3D6}" type="parTrans" cxnId="{842BCBEB-E197-4385-89FB-8B3C44965C14}">
      <dgm:prSet/>
      <dgm:spPr/>
      <dgm:t>
        <a:bodyPr/>
        <a:lstStyle/>
        <a:p>
          <a:endParaRPr lang="en-US"/>
        </a:p>
      </dgm:t>
    </dgm:pt>
    <dgm:pt modelId="{BFC7356F-8E70-4444-8F4D-515F54D7F36C}" type="sibTrans" cxnId="{842BCBEB-E197-4385-89FB-8B3C44965C14}">
      <dgm:prSet/>
      <dgm:spPr/>
      <dgm:t>
        <a:bodyPr/>
        <a:lstStyle/>
        <a:p>
          <a:endParaRPr lang="en-US"/>
        </a:p>
      </dgm:t>
    </dgm:pt>
    <dgm:pt modelId="{17158135-68C2-49D3-8AB0-3487EA9BD4A6}">
      <dgm:prSet phldrT="[Text]"/>
      <dgm:spPr/>
      <dgm:t>
        <a:bodyPr/>
        <a:lstStyle/>
        <a:p>
          <a:r>
            <a:rPr lang="zh-CN" altLang="en-US" b="1" dirty="0" smtClean="0">
              <a:solidFill>
                <a:srgbClr val="FFFF00"/>
              </a:solidFill>
            </a:rPr>
            <a:t>创造空间合作引导</a:t>
          </a:r>
          <a:endParaRPr lang="en-US" b="1" dirty="0">
            <a:solidFill>
              <a:srgbClr val="FFFF00"/>
            </a:solidFill>
          </a:endParaRPr>
        </a:p>
      </dgm:t>
    </dgm:pt>
    <dgm:pt modelId="{48753F74-8618-4E20-A216-44AC966D07F4}" type="parTrans" cxnId="{22A89F90-CA41-460A-B07A-D5C46A91706A}">
      <dgm:prSet/>
      <dgm:spPr/>
      <dgm:t>
        <a:bodyPr/>
        <a:lstStyle/>
        <a:p>
          <a:endParaRPr lang="en-US"/>
        </a:p>
      </dgm:t>
    </dgm:pt>
    <dgm:pt modelId="{7B46CE2F-B4A2-4FC1-9DAD-6D98FC9FC5A6}" type="sibTrans" cxnId="{22A89F90-CA41-460A-B07A-D5C46A91706A}">
      <dgm:prSet/>
      <dgm:spPr/>
      <dgm:t>
        <a:bodyPr/>
        <a:lstStyle/>
        <a:p>
          <a:endParaRPr lang="en-US"/>
        </a:p>
      </dgm:t>
    </dgm:pt>
    <dgm:pt modelId="{1F6A3170-B4D4-4026-9D55-B7036E9659C8}">
      <dgm:prSet phldrT="[Text]"/>
      <dgm:spPr/>
      <dgm:t>
        <a:bodyPr/>
        <a:lstStyle/>
        <a:p>
          <a:r>
            <a:rPr lang="zh-CN" altLang="en-US" b="1" dirty="0" smtClean="0">
              <a:solidFill>
                <a:srgbClr val="FFFF00"/>
              </a:solidFill>
            </a:rPr>
            <a:t>方案反馈</a:t>
          </a:r>
          <a:endParaRPr lang="en-US" b="1" dirty="0">
            <a:solidFill>
              <a:srgbClr val="FFFF00"/>
            </a:solidFill>
          </a:endParaRPr>
        </a:p>
      </dgm:t>
    </dgm:pt>
    <dgm:pt modelId="{9F0714E7-F7C5-4A3E-A2C1-DF4E8E00B068}" type="parTrans" cxnId="{6CBB5655-7216-4210-A85C-EBB60853FCF5}">
      <dgm:prSet/>
      <dgm:spPr/>
      <dgm:t>
        <a:bodyPr/>
        <a:lstStyle/>
        <a:p>
          <a:endParaRPr lang="en-US"/>
        </a:p>
      </dgm:t>
    </dgm:pt>
    <dgm:pt modelId="{ACFAB111-BAAE-4A4B-BA82-DA69BEF641DB}" type="sibTrans" cxnId="{6CBB5655-7216-4210-A85C-EBB60853FCF5}">
      <dgm:prSet/>
      <dgm:spPr/>
      <dgm:t>
        <a:bodyPr/>
        <a:lstStyle/>
        <a:p>
          <a:endParaRPr lang="en-US"/>
        </a:p>
      </dgm:t>
    </dgm:pt>
    <dgm:pt modelId="{F8060605-3ACB-4149-A4EA-BD84F3AEF8B8}" type="pres">
      <dgm:prSet presAssocID="{0536793A-E402-4273-B8D5-05E7EB5D987B}" presName="Name0" presStyleCnt="0">
        <dgm:presLayoutVars>
          <dgm:dir/>
          <dgm:animLvl val="lvl"/>
          <dgm:resizeHandles val="exact"/>
        </dgm:presLayoutVars>
      </dgm:prSet>
      <dgm:spPr/>
    </dgm:pt>
    <dgm:pt modelId="{19E5B263-A16E-46F5-9D9C-E50A7E78CE21}" type="pres">
      <dgm:prSet presAssocID="{E654063E-DBC3-4CF8-B69C-14707DCB9722}" presName="parTxOnly" presStyleLbl="node1" presStyleIdx="0" presStyleCnt="4">
        <dgm:presLayoutVars>
          <dgm:chMax val="0"/>
          <dgm:chPref val="0"/>
          <dgm:bulletEnabled val="1"/>
        </dgm:presLayoutVars>
      </dgm:prSet>
      <dgm:spPr/>
      <dgm:t>
        <a:bodyPr/>
        <a:lstStyle/>
        <a:p>
          <a:endParaRPr lang="en-US"/>
        </a:p>
      </dgm:t>
    </dgm:pt>
    <dgm:pt modelId="{FB2D3E4F-39B0-44F3-9C1C-BC8D5A24C716}" type="pres">
      <dgm:prSet presAssocID="{8BE8F586-AD97-4ADF-80B2-E05EE557BD8E}" presName="parTxOnlySpace" presStyleCnt="0"/>
      <dgm:spPr/>
    </dgm:pt>
    <dgm:pt modelId="{98203EFF-D729-4E0F-A519-0674E13BC629}" type="pres">
      <dgm:prSet presAssocID="{B7522934-B0CD-49B7-A448-7E58B95F723D}" presName="parTxOnly" presStyleLbl="node1" presStyleIdx="1" presStyleCnt="4">
        <dgm:presLayoutVars>
          <dgm:chMax val="0"/>
          <dgm:chPref val="0"/>
          <dgm:bulletEnabled val="1"/>
        </dgm:presLayoutVars>
      </dgm:prSet>
      <dgm:spPr/>
      <dgm:t>
        <a:bodyPr/>
        <a:lstStyle/>
        <a:p>
          <a:endParaRPr lang="en-US"/>
        </a:p>
      </dgm:t>
    </dgm:pt>
    <dgm:pt modelId="{6D361FD3-C9DE-4E96-BD97-A803038BA44D}" type="pres">
      <dgm:prSet presAssocID="{BFC7356F-8E70-4444-8F4D-515F54D7F36C}" presName="parTxOnlySpace" presStyleCnt="0"/>
      <dgm:spPr/>
    </dgm:pt>
    <dgm:pt modelId="{7CD4F0BB-A780-4A61-A92D-F010D135B327}" type="pres">
      <dgm:prSet presAssocID="{17158135-68C2-49D3-8AB0-3487EA9BD4A6}" presName="parTxOnly" presStyleLbl="node1" presStyleIdx="2" presStyleCnt="4">
        <dgm:presLayoutVars>
          <dgm:chMax val="0"/>
          <dgm:chPref val="0"/>
          <dgm:bulletEnabled val="1"/>
        </dgm:presLayoutVars>
      </dgm:prSet>
      <dgm:spPr/>
      <dgm:t>
        <a:bodyPr/>
        <a:lstStyle/>
        <a:p>
          <a:endParaRPr lang="en-US"/>
        </a:p>
      </dgm:t>
    </dgm:pt>
    <dgm:pt modelId="{F513C3CA-68A5-48AC-98B6-05F21FAB0A44}" type="pres">
      <dgm:prSet presAssocID="{7B46CE2F-B4A2-4FC1-9DAD-6D98FC9FC5A6}" presName="parTxOnlySpace" presStyleCnt="0"/>
      <dgm:spPr/>
    </dgm:pt>
    <dgm:pt modelId="{1FC6F69C-F14B-45A1-87F6-F9605C72EA3F}" type="pres">
      <dgm:prSet presAssocID="{1F6A3170-B4D4-4026-9D55-B7036E9659C8}" presName="parTxOnly" presStyleLbl="node1" presStyleIdx="3" presStyleCnt="4">
        <dgm:presLayoutVars>
          <dgm:chMax val="0"/>
          <dgm:chPref val="0"/>
          <dgm:bulletEnabled val="1"/>
        </dgm:presLayoutVars>
      </dgm:prSet>
      <dgm:spPr/>
      <dgm:t>
        <a:bodyPr/>
        <a:lstStyle/>
        <a:p>
          <a:endParaRPr lang="en-US"/>
        </a:p>
      </dgm:t>
    </dgm:pt>
  </dgm:ptLst>
  <dgm:cxnLst>
    <dgm:cxn modelId="{1B48DE1C-B4EB-4351-BA89-062D033E400A}" type="presOf" srcId="{1F6A3170-B4D4-4026-9D55-B7036E9659C8}" destId="{1FC6F69C-F14B-45A1-87F6-F9605C72EA3F}" srcOrd="0" destOrd="0" presId="urn:microsoft.com/office/officeart/2005/8/layout/chevron1"/>
    <dgm:cxn modelId="{D8E8DC8B-8860-48F5-B4CC-F89AC32EE5FA}" srcId="{0536793A-E402-4273-B8D5-05E7EB5D987B}" destId="{E654063E-DBC3-4CF8-B69C-14707DCB9722}" srcOrd="0" destOrd="0" parTransId="{B64BE212-9BF5-47B0-9730-91B5E24E07BC}" sibTransId="{8BE8F586-AD97-4ADF-80B2-E05EE557BD8E}"/>
    <dgm:cxn modelId="{348EF108-CEB3-4218-B321-EF6906371230}" type="presOf" srcId="{17158135-68C2-49D3-8AB0-3487EA9BD4A6}" destId="{7CD4F0BB-A780-4A61-A92D-F010D135B327}" srcOrd="0" destOrd="0" presId="urn:microsoft.com/office/officeart/2005/8/layout/chevron1"/>
    <dgm:cxn modelId="{842BCBEB-E197-4385-89FB-8B3C44965C14}" srcId="{0536793A-E402-4273-B8D5-05E7EB5D987B}" destId="{B7522934-B0CD-49B7-A448-7E58B95F723D}" srcOrd="1" destOrd="0" parTransId="{B5DE3585-E5AD-4741-8EB1-2B251BE5D3D6}" sibTransId="{BFC7356F-8E70-4444-8F4D-515F54D7F36C}"/>
    <dgm:cxn modelId="{A4D77148-1466-48ED-B7F8-086190A5B1A6}" type="presOf" srcId="{E654063E-DBC3-4CF8-B69C-14707DCB9722}" destId="{19E5B263-A16E-46F5-9D9C-E50A7E78CE21}" srcOrd="0" destOrd="0" presId="urn:microsoft.com/office/officeart/2005/8/layout/chevron1"/>
    <dgm:cxn modelId="{22A89F90-CA41-460A-B07A-D5C46A91706A}" srcId="{0536793A-E402-4273-B8D5-05E7EB5D987B}" destId="{17158135-68C2-49D3-8AB0-3487EA9BD4A6}" srcOrd="2" destOrd="0" parTransId="{48753F74-8618-4E20-A216-44AC966D07F4}" sibTransId="{7B46CE2F-B4A2-4FC1-9DAD-6D98FC9FC5A6}"/>
    <dgm:cxn modelId="{7FCBE8FD-713B-4CFB-BFB6-2E32B3DC20D9}" type="presOf" srcId="{B7522934-B0CD-49B7-A448-7E58B95F723D}" destId="{98203EFF-D729-4E0F-A519-0674E13BC629}" srcOrd="0" destOrd="0" presId="urn:microsoft.com/office/officeart/2005/8/layout/chevron1"/>
    <dgm:cxn modelId="{9CC6610C-1BCC-4866-B17F-7B15EAD5B396}" type="presOf" srcId="{0536793A-E402-4273-B8D5-05E7EB5D987B}" destId="{F8060605-3ACB-4149-A4EA-BD84F3AEF8B8}" srcOrd="0" destOrd="0" presId="urn:microsoft.com/office/officeart/2005/8/layout/chevron1"/>
    <dgm:cxn modelId="{6CBB5655-7216-4210-A85C-EBB60853FCF5}" srcId="{0536793A-E402-4273-B8D5-05E7EB5D987B}" destId="{1F6A3170-B4D4-4026-9D55-B7036E9659C8}" srcOrd="3" destOrd="0" parTransId="{9F0714E7-F7C5-4A3E-A2C1-DF4E8E00B068}" sibTransId="{ACFAB111-BAAE-4A4B-BA82-DA69BEF641DB}"/>
    <dgm:cxn modelId="{2B25ABE3-9AA4-4C4E-A9EA-87360FB2D781}" type="presParOf" srcId="{F8060605-3ACB-4149-A4EA-BD84F3AEF8B8}" destId="{19E5B263-A16E-46F5-9D9C-E50A7E78CE21}" srcOrd="0" destOrd="0" presId="urn:microsoft.com/office/officeart/2005/8/layout/chevron1"/>
    <dgm:cxn modelId="{89698BBB-5E55-47EA-A535-0723746AEEE1}" type="presParOf" srcId="{F8060605-3ACB-4149-A4EA-BD84F3AEF8B8}" destId="{FB2D3E4F-39B0-44F3-9C1C-BC8D5A24C716}" srcOrd="1" destOrd="0" presId="urn:microsoft.com/office/officeart/2005/8/layout/chevron1"/>
    <dgm:cxn modelId="{D6A4330D-D23A-4BD7-8781-52A7536CB222}" type="presParOf" srcId="{F8060605-3ACB-4149-A4EA-BD84F3AEF8B8}" destId="{98203EFF-D729-4E0F-A519-0674E13BC629}" srcOrd="2" destOrd="0" presId="urn:microsoft.com/office/officeart/2005/8/layout/chevron1"/>
    <dgm:cxn modelId="{1EA7328C-3FE6-4D25-94D1-411C2E4FBF8C}" type="presParOf" srcId="{F8060605-3ACB-4149-A4EA-BD84F3AEF8B8}" destId="{6D361FD3-C9DE-4E96-BD97-A803038BA44D}" srcOrd="3" destOrd="0" presId="urn:microsoft.com/office/officeart/2005/8/layout/chevron1"/>
    <dgm:cxn modelId="{B49CCCE3-5AE0-4B56-97F8-D8369B6AE8B0}" type="presParOf" srcId="{F8060605-3ACB-4149-A4EA-BD84F3AEF8B8}" destId="{7CD4F0BB-A780-4A61-A92D-F010D135B327}" srcOrd="4" destOrd="0" presId="urn:microsoft.com/office/officeart/2005/8/layout/chevron1"/>
    <dgm:cxn modelId="{5C6A8627-DBE6-4E65-A45A-EB68027C2925}" type="presParOf" srcId="{F8060605-3ACB-4149-A4EA-BD84F3AEF8B8}" destId="{F513C3CA-68A5-48AC-98B6-05F21FAB0A44}" srcOrd="5" destOrd="0" presId="urn:microsoft.com/office/officeart/2005/8/layout/chevron1"/>
    <dgm:cxn modelId="{9E289F52-9433-4AF0-90D3-03F4B8FFD126}" type="presParOf" srcId="{F8060605-3ACB-4149-A4EA-BD84F3AEF8B8}" destId="{1FC6F69C-F14B-45A1-87F6-F9605C72EA3F}" srcOrd="6" destOrd="0" presId="urn:microsoft.com/office/officeart/2005/8/layout/chevron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1F95BE0-FAC9-4A60-839F-3465BF91014C}" type="doc">
      <dgm:prSet loTypeId="urn:microsoft.com/office/officeart/2005/8/layout/chevron1" loCatId="process" qsTypeId="urn:microsoft.com/office/officeart/2005/8/quickstyle/simple1" qsCatId="simple" csTypeId="urn:microsoft.com/office/officeart/2005/8/colors/accent1_2" csCatId="accent1" phldr="1"/>
      <dgm:spPr/>
    </dgm:pt>
    <dgm:pt modelId="{D2086A55-EDD2-4B46-B986-36C0BB5D200F}">
      <dgm:prSet phldrT="[Text]"/>
      <dgm:spPr/>
      <dgm:t>
        <a:bodyPr/>
        <a:lstStyle/>
        <a:p>
          <a:r>
            <a:rPr lang="zh-CN" altLang="en-US" b="1" dirty="0" smtClean="0">
              <a:solidFill>
                <a:srgbClr val="FFFF00"/>
              </a:solidFill>
            </a:rPr>
            <a:t>实际问题出发</a:t>
          </a:r>
          <a:endParaRPr lang="en-US" b="1" dirty="0">
            <a:solidFill>
              <a:srgbClr val="FFFF00"/>
            </a:solidFill>
          </a:endParaRPr>
        </a:p>
      </dgm:t>
    </dgm:pt>
    <dgm:pt modelId="{23459EAE-C65D-429A-B79C-F1D912862C6B}" type="parTrans" cxnId="{8508CF1E-FC6E-4787-9336-012DB45F34A6}">
      <dgm:prSet/>
      <dgm:spPr/>
      <dgm:t>
        <a:bodyPr/>
        <a:lstStyle/>
        <a:p>
          <a:endParaRPr lang="en-US"/>
        </a:p>
      </dgm:t>
    </dgm:pt>
    <dgm:pt modelId="{370E8DEB-54AC-4AF2-9BB4-ACB8185CE8B1}" type="sibTrans" cxnId="{8508CF1E-FC6E-4787-9336-012DB45F34A6}">
      <dgm:prSet/>
      <dgm:spPr/>
      <dgm:t>
        <a:bodyPr/>
        <a:lstStyle/>
        <a:p>
          <a:endParaRPr lang="en-US"/>
        </a:p>
      </dgm:t>
    </dgm:pt>
    <dgm:pt modelId="{EA343795-92FB-4ADD-BF5A-794500C9F6DC}">
      <dgm:prSet phldrT="[Text]"/>
      <dgm:spPr/>
      <dgm:t>
        <a:bodyPr/>
        <a:lstStyle/>
        <a:p>
          <a:r>
            <a:rPr lang="zh-CN" altLang="en-US" b="1" dirty="0" smtClean="0">
              <a:solidFill>
                <a:srgbClr val="FFFF00"/>
              </a:solidFill>
            </a:rPr>
            <a:t>资料搜集整合</a:t>
          </a:r>
          <a:endParaRPr lang="en-US" b="1" dirty="0">
            <a:solidFill>
              <a:srgbClr val="FFFF00"/>
            </a:solidFill>
          </a:endParaRPr>
        </a:p>
      </dgm:t>
    </dgm:pt>
    <dgm:pt modelId="{FE14A2B4-DE29-43CB-A741-16E90FB15F11}" type="parTrans" cxnId="{EB1B78BB-FF28-48F1-B212-F9DF008E857E}">
      <dgm:prSet/>
      <dgm:spPr/>
      <dgm:t>
        <a:bodyPr/>
        <a:lstStyle/>
        <a:p>
          <a:endParaRPr lang="en-US"/>
        </a:p>
      </dgm:t>
    </dgm:pt>
    <dgm:pt modelId="{9BF22829-3220-447C-B97E-092A19A12FB4}" type="sibTrans" cxnId="{EB1B78BB-FF28-48F1-B212-F9DF008E857E}">
      <dgm:prSet/>
      <dgm:spPr/>
      <dgm:t>
        <a:bodyPr/>
        <a:lstStyle/>
        <a:p>
          <a:endParaRPr lang="en-US"/>
        </a:p>
      </dgm:t>
    </dgm:pt>
    <dgm:pt modelId="{08F6B07C-D304-42B4-87F5-2BCC4CDBA606}">
      <dgm:prSet phldrT="[Text]"/>
      <dgm:spPr/>
      <dgm:t>
        <a:bodyPr/>
        <a:lstStyle/>
        <a:p>
          <a:r>
            <a:rPr lang="zh-CN" altLang="en-US" b="1" dirty="0" smtClean="0">
              <a:solidFill>
                <a:srgbClr val="FFFF00"/>
              </a:solidFill>
            </a:rPr>
            <a:t>小组讨论</a:t>
          </a:r>
          <a:endParaRPr lang="en-US" b="1" dirty="0">
            <a:solidFill>
              <a:srgbClr val="FFFF00"/>
            </a:solidFill>
          </a:endParaRPr>
        </a:p>
      </dgm:t>
    </dgm:pt>
    <dgm:pt modelId="{B44212CE-0A1B-4950-B93F-E6FEB6DFAC5D}" type="parTrans" cxnId="{1C37074D-5C31-4505-9478-C175891AE84B}">
      <dgm:prSet/>
      <dgm:spPr/>
      <dgm:t>
        <a:bodyPr/>
        <a:lstStyle/>
        <a:p>
          <a:endParaRPr lang="en-US"/>
        </a:p>
      </dgm:t>
    </dgm:pt>
    <dgm:pt modelId="{7A048ED4-41B0-4A02-8D82-138BB80B89F1}" type="sibTrans" cxnId="{1C37074D-5C31-4505-9478-C175891AE84B}">
      <dgm:prSet/>
      <dgm:spPr/>
      <dgm:t>
        <a:bodyPr/>
        <a:lstStyle/>
        <a:p>
          <a:endParaRPr lang="en-US"/>
        </a:p>
      </dgm:t>
    </dgm:pt>
    <dgm:pt modelId="{2AA43536-1E5F-4B5D-8E8A-13F942B61DEE}">
      <dgm:prSet phldrT="[Text]"/>
      <dgm:spPr/>
      <dgm:t>
        <a:bodyPr/>
        <a:lstStyle/>
        <a:p>
          <a:r>
            <a:rPr lang="zh-CN" altLang="en-US" b="1" dirty="0" smtClean="0">
              <a:solidFill>
                <a:srgbClr val="FFFF00"/>
              </a:solidFill>
            </a:rPr>
            <a:t>问题解决方案</a:t>
          </a:r>
          <a:endParaRPr lang="en-US" b="1" dirty="0">
            <a:solidFill>
              <a:srgbClr val="FFFF00"/>
            </a:solidFill>
          </a:endParaRPr>
        </a:p>
      </dgm:t>
    </dgm:pt>
    <dgm:pt modelId="{6D422663-6286-4159-8622-9FE67120404F}" type="parTrans" cxnId="{A47F96D5-5646-4047-92BA-6E03FFD41EBF}">
      <dgm:prSet/>
      <dgm:spPr/>
      <dgm:t>
        <a:bodyPr/>
        <a:lstStyle/>
        <a:p>
          <a:endParaRPr lang="en-US"/>
        </a:p>
      </dgm:t>
    </dgm:pt>
    <dgm:pt modelId="{FE65F4E8-561C-4784-A164-0D4445C7A930}" type="sibTrans" cxnId="{A47F96D5-5646-4047-92BA-6E03FFD41EBF}">
      <dgm:prSet/>
      <dgm:spPr/>
      <dgm:t>
        <a:bodyPr/>
        <a:lstStyle/>
        <a:p>
          <a:endParaRPr lang="en-US"/>
        </a:p>
      </dgm:t>
    </dgm:pt>
    <dgm:pt modelId="{7B2BA902-5A07-441F-A924-1FAB3F5401DD}" type="pres">
      <dgm:prSet presAssocID="{F1F95BE0-FAC9-4A60-839F-3465BF91014C}" presName="Name0" presStyleCnt="0">
        <dgm:presLayoutVars>
          <dgm:dir/>
          <dgm:animLvl val="lvl"/>
          <dgm:resizeHandles val="exact"/>
        </dgm:presLayoutVars>
      </dgm:prSet>
      <dgm:spPr/>
    </dgm:pt>
    <dgm:pt modelId="{93A2F38B-7DA4-4FA3-88AD-AE70A6BC5411}" type="pres">
      <dgm:prSet presAssocID="{D2086A55-EDD2-4B46-B986-36C0BB5D200F}" presName="parTxOnly" presStyleLbl="node1" presStyleIdx="0" presStyleCnt="4">
        <dgm:presLayoutVars>
          <dgm:chMax val="0"/>
          <dgm:chPref val="0"/>
          <dgm:bulletEnabled val="1"/>
        </dgm:presLayoutVars>
      </dgm:prSet>
      <dgm:spPr/>
      <dgm:t>
        <a:bodyPr/>
        <a:lstStyle/>
        <a:p>
          <a:endParaRPr lang="en-US"/>
        </a:p>
      </dgm:t>
    </dgm:pt>
    <dgm:pt modelId="{92B48F46-1DEF-45CF-9A22-C20C5D341FF3}" type="pres">
      <dgm:prSet presAssocID="{370E8DEB-54AC-4AF2-9BB4-ACB8185CE8B1}" presName="parTxOnlySpace" presStyleCnt="0"/>
      <dgm:spPr/>
    </dgm:pt>
    <dgm:pt modelId="{81BE42C5-CF29-4C67-800B-2CD775116453}" type="pres">
      <dgm:prSet presAssocID="{EA343795-92FB-4ADD-BF5A-794500C9F6DC}" presName="parTxOnly" presStyleLbl="node1" presStyleIdx="1" presStyleCnt="4">
        <dgm:presLayoutVars>
          <dgm:chMax val="0"/>
          <dgm:chPref val="0"/>
          <dgm:bulletEnabled val="1"/>
        </dgm:presLayoutVars>
      </dgm:prSet>
      <dgm:spPr/>
      <dgm:t>
        <a:bodyPr/>
        <a:lstStyle/>
        <a:p>
          <a:endParaRPr lang="en-US"/>
        </a:p>
      </dgm:t>
    </dgm:pt>
    <dgm:pt modelId="{818219B8-C0D9-4247-A202-49F7815E1FA1}" type="pres">
      <dgm:prSet presAssocID="{9BF22829-3220-447C-B97E-092A19A12FB4}" presName="parTxOnlySpace" presStyleCnt="0"/>
      <dgm:spPr/>
    </dgm:pt>
    <dgm:pt modelId="{FF367ACD-C09B-4A73-88CA-004DEDBC1C5E}" type="pres">
      <dgm:prSet presAssocID="{08F6B07C-D304-42B4-87F5-2BCC4CDBA606}" presName="parTxOnly" presStyleLbl="node1" presStyleIdx="2" presStyleCnt="4">
        <dgm:presLayoutVars>
          <dgm:chMax val="0"/>
          <dgm:chPref val="0"/>
          <dgm:bulletEnabled val="1"/>
        </dgm:presLayoutVars>
      </dgm:prSet>
      <dgm:spPr/>
      <dgm:t>
        <a:bodyPr/>
        <a:lstStyle/>
        <a:p>
          <a:endParaRPr lang="en-US"/>
        </a:p>
      </dgm:t>
    </dgm:pt>
    <dgm:pt modelId="{5BCFB6BB-9965-4841-83F5-3BF1C9A04D88}" type="pres">
      <dgm:prSet presAssocID="{7A048ED4-41B0-4A02-8D82-138BB80B89F1}" presName="parTxOnlySpace" presStyleCnt="0"/>
      <dgm:spPr/>
    </dgm:pt>
    <dgm:pt modelId="{6A4F33B9-9826-4269-BF9D-9483E2531D7A}" type="pres">
      <dgm:prSet presAssocID="{2AA43536-1E5F-4B5D-8E8A-13F942B61DEE}" presName="parTxOnly" presStyleLbl="node1" presStyleIdx="3" presStyleCnt="4">
        <dgm:presLayoutVars>
          <dgm:chMax val="0"/>
          <dgm:chPref val="0"/>
          <dgm:bulletEnabled val="1"/>
        </dgm:presLayoutVars>
      </dgm:prSet>
      <dgm:spPr/>
      <dgm:t>
        <a:bodyPr/>
        <a:lstStyle/>
        <a:p>
          <a:endParaRPr lang="en-US"/>
        </a:p>
      </dgm:t>
    </dgm:pt>
  </dgm:ptLst>
  <dgm:cxnLst>
    <dgm:cxn modelId="{A47F96D5-5646-4047-92BA-6E03FFD41EBF}" srcId="{F1F95BE0-FAC9-4A60-839F-3465BF91014C}" destId="{2AA43536-1E5F-4B5D-8E8A-13F942B61DEE}" srcOrd="3" destOrd="0" parTransId="{6D422663-6286-4159-8622-9FE67120404F}" sibTransId="{FE65F4E8-561C-4784-A164-0D4445C7A930}"/>
    <dgm:cxn modelId="{EB1B78BB-FF28-48F1-B212-F9DF008E857E}" srcId="{F1F95BE0-FAC9-4A60-839F-3465BF91014C}" destId="{EA343795-92FB-4ADD-BF5A-794500C9F6DC}" srcOrd="1" destOrd="0" parTransId="{FE14A2B4-DE29-43CB-A741-16E90FB15F11}" sibTransId="{9BF22829-3220-447C-B97E-092A19A12FB4}"/>
    <dgm:cxn modelId="{8508CF1E-FC6E-4787-9336-012DB45F34A6}" srcId="{F1F95BE0-FAC9-4A60-839F-3465BF91014C}" destId="{D2086A55-EDD2-4B46-B986-36C0BB5D200F}" srcOrd="0" destOrd="0" parTransId="{23459EAE-C65D-429A-B79C-F1D912862C6B}" sibTransId="{370E8DEB-54AC-4AF2-9BB4-ACB8185CE8B1}"/>
    <dgm:cxn modelId="{8B4A287A-BDA8-4565-95F5-55BF9228C467}" type="presOf" srcId="{EA343795-92FB-4ADD-BF5A-794500C9F6DC}" destId="{81BE42C5-CF29-4C67-800B-2CD775116453}" srcOrd="0" destOrd="0" presId="urn:microsoft.com/office/officeart/2005/8/layout/chevron1"/>
    <dgm:cxn modelId="{1C37074D-5C31-4505-9478-C175891AE84B}" srcId="{F1F95BE0-FAC9-4A60-839F-3465BF91014C}" destId="{08F6B07C-D304-42B4-87F5-2BCC4CDBA606}" srcOrd="2" destOrd="0" parTransId="{B44212CE-0A1B-4950-B93F-E6FEB6DFAC5D}" sibTransId="{7A048ED4-41B0-4A02-8D82-138BB80B89F1}"/>
    <dgm:cxn modelId="{1F5ED8C2-0052-4727-AA64-7CF36E1CCBB5}" type="presOf" srcId="{D2086A55-EDD2-4B46-B986-36C0BB5D200F}" destId="{93A2F38B-7DA4-4FA3-88AD-AE70A6BC5411}" srcOrd="0" destOrd="0" presId="urn:microsoft.com/office/officeart/2005/8/layout/chevron1"/>
    <dgm:cxn modelId="{EA223EF8-F36B-405A-A22D-DD7760626D00}" type="presOf" srcId="{F1F95BE0-FAC9-4A60-839F-3465BF91014C}" destId="{7B2BA902-5A07-441F-A924-1FAB3F5401DD}" srcOrd="0" destOrd="0" presId="urn:microsoft.com/office/officeart/2005/8/layout/chevron1"/>
    <dgm:cxn modelId="{27F019B6-B908-4308-8F7F-5501FB4C538E}" type="presOf" srcId="{08F6B07C-D304-42B4-87F5-2BCC4CDBA606}" destId="{FF367ACD-C09B-4A73-88CA-004DEDBC1C5E}" srcOrd="0" destOrd="0" presId="urn:microsoft.com/office/officeart/2005/8/layout/chevron1"/>
    <dgm:cxn modelId="{6B8DC2CC-A8F2-4955-BCD7-B60C69AE2835}" type="presOf" srcId="{2AA43536-1E5F-4B5D-8E8A-13F942B61DEE}" destId="{6A4F33B9-9826-4269-BF9D-9483E2531D7A}" srcOrd="0" destOrd="0" presId="urn:microsoft.com/office/officeart/2005/8/layout/chevron1"/>
    <dgm:cxn modelId="{F887D80C-1E79-413F-A3A7-E9909B17D3CC}" type="presParOf" srcId="{7B2BA902-5A07-441F-A924-1FAB3F5401DD}" destId="{93A2F38B-7DA4-4FA3-88AD-AE70A6BC5411}" srcOrd="0" destOrd="0" presId="urn:microsoft.com/office/officeart/2005/8/layout/chevron1"/>
    <dgm:cxn modelId="{C88822FE-B5D7-47E1-AD01-F893686B15F8}" type="presParOf" srcId="{7B2BA902-5A07-441F-A924-1FAB3F5401DD}" destId="{92B48F46-1DEF-45CF-9A22-C20C5D341FF3}" srcOrd="1" destOrd="0" presId="urn:microsoft.com/office/officeart/2005/8/layout/chevron1"/>
    <dgm:cxn modelId="{8947D044-FD2E-4D66-BEA0-8CD679307F15}" type="presParOf" srcId="{7B2BA902-5A07-441F-A924-1FAB3F5401DD}" destId="{81BE42C5-CF29-4C67-800B-2CD775116453}" srcOrd="2" destOrd="0" presId="urn:microsoft.com/office/officeart/2005/8/layout/chevron1"/>
    <dgm:cxn modelId="{D730B0D1-8739-4D96-8653-CBED0C8AF3DA}" type="presParOf" srcId="{7B2BA902-5A07-441F-A924-1FAB3F5401DD}" destId="{818219B8-C0D9-4247-A202-49F7815E1FA1}" srcOrd="3" destOrd="0" presId="urn:microsoft.com/office/officeart/2005/8/layout/chevron1"/>
    <dgm:cxn modelId="{C06D6FA8-BEE1-4E40-A5D5-A467BC7670A2}" type="presParOf" srcId="{7B2BA902-5A07-441F-A924-1FAB3F5401DD}" destId="{FF367ACD-C09B-4A73-88CA-004DEDBC1C5E}" srcOrd="4" destOrd="0" presId="urn:microsoft.com/office/officeart/2005/8/layout/chevron1"/>
    <dgm:cxn modelId="{C27C9418-523D-4A61-8B27-FBA68D8A142C}" type="presParOf" srcId="{7B2BA902-5A07-441F-A924-1FAB3F5401DD}" destId="{5BCFB6BB-9965-4841-83F5-3BF1C9A04D88}" srcOrd="5" destOrd="0" presId="urn:microsoft.com/office/officeart/2005/8/layout/chevron1"/>
    <dgm:cxn modelId="{FA3E7068-BA60-471A-AE92-149B88A2D842}" type="presParOf" srcId="{7B2BA902-5A07-441F-A924-1FAB3F5401DD}" destId="{6A4F33B9-9826-4269-BF9D-9483E2531D7A}" srcOrd="6" destOrd="0" presId="urn:microsoft.com/office/officeart/2005/8/layout/chevron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BAF7583-0A9C-46F4-80F6-D91B2018873E}" type="doc">
      <dgm:prSet loTypeId="urn:microsoft.com/office/officeart/2005/8/layout/arrow4" loCatId="process" qsTypeId="urn:microsoft.com/office/officeart/2005/8/quickstyle/simple1" qsCatId="simple" csTypeId="urn:microsoft.com/office/officeart/2005/8/colors/accent1_2" csCatId="accent1" phldr="1"/>
      <dgm:spPr/>
      <dgm:t>
        <a:bodyPr/>
        <a:lstStyle/>
        <a:p>
          <a:endParaRPr lang="en-US"/>
        </a:p>
      </dgm:t>
    </dgm:pt>
    <dgm:pt modelId="{D240F6AD-0039-4746-92DF-F466AF92B409}">
      <dgm:prSet phldrT="[Text]"/>
      <dgm:spPr/>
      <dgm:t>
        <a:bodyPr/>
        <a:lstStyle/>
        <a:p>
          <a:r>
            <a:rPr lang="zh-CN" altLang="en-US" dirty="0" smtClean="0"/>
            <a:t>师生共同创造学习内容</a:t>
          </a:r>
          <a:endParaRPr lang="en-US" dirty="0"/>
        </a:p>
      </dgm:t>
    </dgm:pt>
    <dgm:pt modelId="{FE02446B-96C8-4194-B133-567D4EC0E06A}" type="parTrans" cxnId="{2CABD478-8033-4478-8F3B-21A61A3A5EE2}">
      <dgm:prSet/>
      <dgm:spPr/>
      <dgm:t>
        <a:bodyPr/>
        <a:lstStyle/>
        <a:p>
          <a:endParaRPr lang="en-US"/>
        </a:p>
      </dgm:t>
    </dgm:pt>
    <dgm:pt modelId="{CC3A065A-C6B0-4649-97F3-D2ADB58FD413}" type="sibTrans" cxnId="{2CABD478-8033-4478-8F3B-21A61A3A5EE2}">
      <dgm:prSet/>
      <dgm:spPr/>
      <dgm:t>
        <a:bodyPr/>
        <a:lstStyle/>
        <a:p>
          <a:endParaRPr lang="en-US"/>
        </a:p>
      </dgm:t>
    </dgm:pt>
    <dgm:pt modelId="{C6A1FB72-0A53-4512-BBBB-715114012E3C}">
      <dgm:prSet phldrT="[Text]"/>
      <dgm:spPr/>
      <dgm:t>
        <a:bodyPr/>
        <a:lstStyle/>
        <a:p>
          <a:r>
            <a:rPr lang="zh-CN" altLang="en-US" dirty="0" smtClean="0"/>
            <a:t>教师基于教材讲授</a:t>
          </a:r>
          <a:endParaRPr lang="en-US" dirty="0"/>
        </a:p>
      </dgm:t>
    </dgm:pt>
    <dgm:pt modelId="{AA816975-182D-45A6-A89D-AEB16BF3A5FB}" type="parTrans" cxnId="{12544B55-B7FD-4DE3-9E6E-20C4E22D6073}">
      <dgm:prSet/>
      <dgm:spPr/>
      <dgm:t>
        <a:bodyPr/>
        <a:lstStyle/>
        <a:p>
          <a:endParaRPr lang="en-US"/>
        </a:p>
      </dgm:t>
    </dgm:pt>
    <dgm:pt modelId="{84AB1740-6B93-41D9-B89B-7938C6989AEF}" type="sibTrans" cxnId="{12544B55-B7FD-4DE3-9E6E-20C4E22D6073}">
      <dgm:prSet/>
      <dgm:spPr/>
      <dgm:t>
        <a:bodyPr/>
        <a:lstStyle/>
        <a:p>
          <a:endParaRPr lang="en-US"/>
        </a:p>
      </dgm:t>
    </dgm:pt>
    <dgm:pt modelId="{1D28B77A-8BF1-45CF-A3DD-BF2C773163CB}" type="pres">
      <dgm:prSet presAssocID="{BBAF7583-0A9C-46F4-80F6-D91B2018873E}" presName="compositeShape" presStyleCnt="0">
        <dgm:presLayoutVars>
          <dgm:chMax val="2"/>
          <dgm:dir/>
          <dgm:resizeHandles val="exact"/>
        </dgm:presLayoutVars>
      </dgm:prSet>
      <dgm:spPr/>
      <dgm:t>
        <a:bodyPr/>
        <a:lstStyle/>
        <a:p>
          <a:endParaRPr lang="en-US"/>
        </a:p>
      </dgm:t>
    </dgm:pt>
    <dgm:pt modelId="{7F8F2E9A-F7A7-4AA2-9F17-2D0CD3B072C1}" type="pres">
      <dgm:prSet presAssocID="{D240F6AD-0039-4746-92DF-F466AF92B409}" presName="upArrow" presStyleLbl="node1" presStyleIdx="0" presStyleCnt="2"/>
      <dgm:spPr>
        <a:solidFill>
          <a:srgbClr val="00B050"/>
        </a:solidFill>
      </dgm:spPr>
    </dgm:pt>
    <dgm:pt modelId="{4E0E97FF-FE53-43CB-9117-4D9983869F49}" type="pres">
      <dgm:prSet presAssocID="{D240F6AD-0039-4746-92DF-F466AF92B409}" presName="upArrowText" presStyleLbl="revTx" presStyleIdx="0" presStyleCnt="2">
        <dgm:presLayoutVars>
          <dgm:chMax val="0"/>
          <dgm:bulletEnabled val="1"/>
        </dgm:presLayoutVars>
      </dgm:prSet>
      <dgm:spPr/>
      <dgm:t>
        <a:bodyPr/>
        <a:lstStyle/>
        <a:p>
          <a:endParaRPr lang="en-US"/>
        </a:p>
      </dgm:t>
    </dgm:pt>
    <dgm:pt modelId="{D6D55BDB-046C-4A14-8B53-FC064CBB6A44}" type="pres">
      <dgm:prSet presAssocID="{C6A1FB72-0A53-4512-BBBB-715114012E3C}" presName="downArrow" presStyleLbl="node1" presStyleIdx="1" presStyleCnt="2"/>
      <dgm:spPr/>
    </dgm:pt>
    <dgm:pt modelId="{6559D41C-F06C-4935-95D8-F744643EDE32}" type="pres">
      <dgm:prSet presAssocID="{C6A1FB72-0A53-4512-BBBB-715114012E3C}" presName="downArrowText" presStyleLbl="revTx" presStyleIdx="1" presStyleCnt="2">
        <dgm:presLayoutVars>
          <dgm:chMax val="0"/>
          <dgm:bulletEnabled val="1"/>
        </dgm:presLayoutVars>
      </dgm:prSet>
      <dgm:spPr/>
      <dgm:t>
        <a:bodyPr/>
        <a:lstStyle/>
        <a:p>
          <a:endParaRPr lang="en-US"/>
        </a:p>
      </dgm:t>
    </dgm:pt>
  </dgm:ptLst>
  <dgm:cxnLst>
    <dgm:cxn modelId="{6AF6BBCD-2F52-4E33-AA19-DB8134187E31}" type="presOf" srcId="{BBAF7583-0A9C-46F4-80F6-D91B2018873E}" destId="{1D28B77A-8BF1-45CF-A3DD-BF2C773163CB}" srcOrd="0" destOrd="0" presId="urn:microsoft.com/office/officeart/2005/8/layout/arrow4"/>
    <dgm:cxn modelId="{2CABD478-8033-4478-8F3B-21A61A3A5EE2}" srcId="{BBAF7583-0A9C-46F4-80F6-D91B2018873E}" destId="{D240F6AD-0039-4746-92DF-F466AF92B409}" srcOrd="0" destOrd="0" parTransId="{FE02446B-96C8-4194-B133-567D4EC0E06A}" sibTransId="{CC3A065A-C6B0-4649-97F3-D2ADB58FD413}"/>
    <dgm:cxn modelId="{12544B55-B7FD-4DE3-9E6E-20C4E22D6073}" srcId="{BBAF7583-0A9C-46F4-80F6-D91B2018873E}" destId="{C6A1FB72-0A53-4512-BBBB-715114012E3C}" srcOrd="1" destOrd="0" parTransId="{AA816975-182D-45A6-A89D-AEB16BF3A5FB}" sibTransId="{84AB1740-6B93-41D9-B89B-7938C6989AEF}"/>
    <dgm:cxn modelId="{03ECA3F1-0FDE-4FDC-8CAD-47AF6164D41D}" type="presOf" srcId="{C6A1FB72-0A53-4512-BBBB-715114012E3C}" destId="{6559D41C-F06C-4935-95D8-F744643EDE32}" srcOrd="0" destOrd="0" presId="urn:microsoft.com/office/officeart/2005/8/layout/arrow4"/>
    <dgm:cxn modelId="{4CB1E3E1-DAD2-4D89-8A7A-250D98DECBC1}" type="presOf" srcId="{D240F6AD-0039-4746-92DF-F466AF92B409}" destId="{4E0E97FF-FE53-43CB-9117-4D9983869F49}" srcOrd="0" destOrd="0" presId="urn:microsoft.com/office/officeart/2005/8/layout/arrow4"/>
    <dgm:cxn modelId="{B5C45884-EBDD-41EC-9FBA-1848639C3A02}" type="presParOf" srcId="{1D28B77A-8BF1-45CF-A3DD-BF2C773163CB}" destId="{7F8F2E9A-F7A7-4AA2-9F17-2D0CD3B072C1}" srcOrd="0" destOrd="0" presId="urn:microsoft.com/office/officeart/2005/8/layout/arrow4"/>
    <dgm:cxn modelId="{E363F7B4-730B-41DD-9B11-238EE3BC1C8F}" type="presParOf" srcId="{1D28B77A-8BF1-45CF-A3DD-BF2C773163CB}" destId="{4E0E97FF-FE53-43CB-9117-4D9983869F49}" srcOrd="1" destOrd="0" presId="urn:microsoft.com/office/officeart/2005/8/layout/arrow4"/>
    <dgm:cxn modelId="{6E5ED055-6BD6-4A0C-A1CF-E84C28C26EA5}" type="presParOf" srcId="{1D28B77A-8BF1-45CF-A3DD-BF2C773163CB}" destId="{D6D55BDB-046C-4A14-8B53-FC064CBB6A44}" srcOrd="2" destOrd="0" presId="urn:microsoft.com/office/officeart/2005/8/layout/arrow4"/>
    <dgm:cxn modelId="{18FF9928-9081-4F3B-978B-08DDA8232EDE}" type="presParOf" srcId="{1D28B77A-8BF1-45CF-A3DD-BF2C773163CB}" destId="{6559D41C-F06C-4935-95D8-F744643EDE32}" srcOrd="3" destOrd="0" presId="urn:microsoft.com/office/officeart/2005/8/layout/arrow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BAF7583-0A9C-46F4-80F6-D91B2018873E}" type="doc">
      <dgm:prSet loTypeId="urn:microsoft.com/office/officeart/2005/8/layout/arrow4" loCatId="process" qsTypeId="urn:microsoft.com/office/officeart/2005/8/quickstyle/simple1" qsCatId="simple" csTypeId="urn:microsoft.com/office/officeart/2005/8/colors/accent1_2" csCatId="accent1" phldr="1"/>
      <dgm:spPr/>
      <dgm:t>
        <a:bodyPr/>
        <a:lstStyle/>
        <a:p>
          <a:endParaRPr lang="en-US"/>
        </a:p>
      </dgm:t>
    </dgm:pt>
    <dgm:pt modelId="{D240F6AD-0039-4746-92DF-F466AF92B409}">
      <dgm:prSet phldrT="[Text]"/>
      <dgm:spPr/>
      <dgm:t>
        <a:bodyPr/>
        <a:lstStyle/>
        <a:p>
          <a:r>
            <a:rPr lang="zh-CN" altLang="en-US" dirty="0" smtClean="0"/>
            <a:t>基于学生需求的设计</a:t>
          </a:r>
          <a:endParaRPr lang="en-US" dirty="0"/>
        </a:p>
      </dgm:t>
    </dgm:pt>
    <dgm:pt modelId="{FE02446B-96C8-4194-B133-567D4EC0E06A}" type="parTrans" cxnId="{2CABD478-8033-4478-8F3B-21A61A3A5EE2}">
      <dgm:prSet/>
      <dgm:spPr/>
      <dgm:t>
        <a:bodyPr/>
        <a:lstStyle/>
        <a:p>
          <a:endParaRPr lang="en-US"/>
        </a:p>
      </dgm:t>
    </dgm:pt>
    <dgm:pt modelId="{CC3A065A-C6B0-4649-97F3-D2ADB58FD413}" type="sibTrans" cxnId="{2CABD478-8033-4478-8F3B-21A61A3A5EE2}">
      <dgm:prSet/>
      <dgm:spPr/>
      <dgm:t>
        <a:bodyPr/>
        <a:lstStyle/>
        <a:p>
          <a:endParaRPr lang="en-US"/>
        </a:p>
      </dgm:t>
    </dgm:pt>
    <dgm:pt modelId="{C6A1FB72-0A53-4512-BBBB-715114012E3C}">
      <dgm:prSet phldrT="[Text]"/>
      <dgm:spPr/>
      <dgm:t>
        <a:bodyPr/>
        <a:lstStyle/>
        <a:p>
          <a:r>
            <a:rPr lang="zh-CN" altLang="en-US" dirty="0" smtClean="0"/>
            <a:t>基于内容的设计</a:t>
          </a:r>
          <a:endParaRPr lang="en-US" dirty="0"/>
        </a:p>
      </dgm:t>
    </dgm:pt>
    <dgm:pt modelId="{AA816975-182D-45A6-A89D-AEB16BF3A5FB}" type="parTrans" cxnId="{12544B55-B7FD-4DE3-9E6E-20C4E22D6073}">
      <dgm:prSet/>
      <dgm:spPr/>
      <dgm:t>
        <a:bodyPr/>
        <a:lstStyle/>
        <a:p>
          <a:endParaRPr lang="en-US"/>
        </a:p>
      </dgm:t>
    </dgm:pt>
    <dgm:pt modelId="{84AB1740-6B93-41D9-B89B-7938C6989AEF}" type="sibTrans" cxnId="{12544B55-B7FD-4DE3-9E6E-20C4E22D6073}">
      <dgm:prSet/>
      <dgm:spPr/>
      <dgm:t>
        <a:bodyPr/>
        <a:lstStyle/>
        <a:p>
          <a:endParaRPr lang="en-US"/>
        </a:p>
      </dgm:t>
    </dgm:pt>
    <dgm:pt modelId="{1D28B77A-8BF1-45CF-A3DD-BF2C773163CB}" type="pres">
      <dgm:prSet presAssocID="{BBAF7583-0A9C-46F4-80F6-D91B2018873E}" presName="compositeShape" presStyleCnt="0">
        <dgm:presLayoutVars>
          <dgm:chMax val="2"/>
          <dgm:dir/>
          <dgm:resizeHandles val="exact"/>
        </dgm:presLayoutVars>
      </dgm:prSet>
      <dgm:spPr/>
      <dgm:t>
        <a:bodyPr/>
        <a:lstStyle/>
        <a:p>
          <a:endParaRPr lang="en-US"/>
        </a:p>
      </dgm:t>
    </dgm:pt>
    <dgm:pt modelId="{7F8F2E9A-F7A7-4AA2-9F17-2D0CD3B072C1}" type="pres">
      <dgm:prSet presAssocID="{D240F6AD-0039-4746-92DF-F466AF92B409}" presName="upArrow" presStyleLbl="node1" presStyleIdx="0" presStyleCnt="2"/>
      <dgm:spPr>
        <a:solidFill>
          <a:srgbClr val="00B050"/>
        </a:solidFill>
      </dgm:spPr>
    </dgm:pt>
    <dgm:pt modelId="{4E0E97FF-FE53-43CB-9117-4D9983869F49}" type="pres">
      <dgm:prSet presAssocID="{D240F6AD-0039-4746-92DF-F466AF92B409}" presName="upArrowText" presStyleLbl="revTx" presStyleIdx="0" presStyleCnt="2">
        <dgm:presLayoutVars>
          <dgm:chMax val="0"/>
          <dgm:bulletEnabled val="1"/>
        </dgm:presLayoutVars>
      </dgm:prSet>
      <dgm:spPr/>
      <dgm:t>
        <a:bodyPr/>
        <a:lstStyle/>
        <a:p>
          <a:endParaRPr lang="en-US"/>
        </a:p>
      </dgm:t>
    </dgm:pt>
    <dgm:pt modelId="{D6D55BDB-046C-4A14-8B53-FC064CBB6A44}" type="pres">
      <dgm:prSet presAssocID="{C6A1FB72-0A53-4512-BBBB-715114012E3C}" presName="downArrow" presStyleLbl="node1" presStyleIdx="1" presStyleCnt="2"/>
      <dgm:spPr/>
    </dgm:pt>
    <dgm:pt modelId="{6559D41C-F06C-4935-95D8-F744643EDE32}" type="pres">
      <dgm:prSet presAssocID="{C6A1FB72-0A53-4512-BBBB-715114012E3C}" presName="downArrowText" presStyleLbl="revTx" presStyleIdx="1" presStyleCnt="2">
        <dgm:presLayoutVars>
          <dgm:chMax val="0"/>
          <dgm:bulletEnabled val="1"/>
        </dgm:presLayoutVars>
      </dgm:prSet>
      <dgm:spPr/>
      <dgm:t>
        <a:bodyPr/>
        <a:lstStyle/>
        <a:p>
          <a:endParaRPr lang="en-US"/>
        </a:p>
      </dgm:t>
    </dgm:pt>
  </dgm:ptLst>
  <dgm:cxnLst>
    <dgm:cxn modelId="{50485713-312D-4E2C-98DB-DD8B4B088201}" type="presOf" srcId="{BBAF7583-0A9C-46F4-80F6-D91B2018873E}" destId="{1D28B77A-8BF1-45CF-A3DD-BF2C773163CB}" srcOrd="0" destOrd="0" presId="urn:microsoft.com/office/officeart/2005/8/layout/arrow4"/>
    <dgm:cxn modelId="{CF1F8038-A750-42A2-A43F-DF422855D6A6}" type="presOf" srcId="{C6A1FB72-0A53-4512-BBBB-715114012E3C}" destId="{6559D41C-F06C-4935-95D8-F744643EDE32}" srcOrd="0" destOrd="0" presId="urn:microsoft.com/office/officeart/2005/8/layout/arrow4"/>
    <dgm:cxn modelId="{2CABD478-8033-4478-8F3B-21A61A3A5EE2}" srcId="{BBAF7583-0A9C-46F4-80F6-D91B2018873E}" destId="{D240F6AD-0039-4746-92DF-F466AF92B409}" srcOrd="0" destOrd="0" parTransId="{FE02446B-96C8-4194-B133-567D4EC0E06A}" sibTransId="{CC3A065A-C6B0-4649-97F3-D2ADB58FD413}"/>
    <dgm:cxn modelId="{12544B55-B7FD-4DE3-9E6E-20C4E22D6073}" srcId="{BBAF7583-0A9C-46F4-80F6-D91B2018873E}" destId="{C6A1FB72-0A53-4512-BBBB-715114012E3C}" srcOrd="1" destOrd="0" parTransId="{AA816975-182D-45A6-A89D-AEB16BF3A5FB}" sibTransId="{84AB1740-6B93-41D9-B89B-7938C6989AEF}"/>
    <dgm:cxn modelId="{DC49A2E3-4719-4705-B034-1D733B4AD36E}" type="presOf" srcId="{D240F6AD-0039-4746-92DF-F466AF92B409}" destId="{4E0E97FF-FE53-43CB-9117-4D9983869F49}" srcOrd="0" destOrd="0" presId="urn:microsoft.com/office/officeart/2005/8/layout/arrow4"/>
    <dgm:cxn modelId="{36B738E3-9726-46D1-9F63-3917C26B7664}" type="presParOf" srcId="{1D28B77A-8BF1-45CF-A3DD-BF2C773163CB}" destId="{7F8F2E9A-F7A7-4AA2-9F17-2D0CD3B072C1}" srcOrd="0" destOrd="0" presId="urn:microsoft.com/office/officeart/2005/8/layout/arrow4"/>
    <dgm:cxn modelId="{8EC91A5D-A152-4036-9CAE-99940ADFEA95}" type="presParOf" srcId="{1D28B77A-8BF1-45CF-A3DD-BF2C773163CB}" destId="{4E0E97FF-FE53-43CB-9117-4D9983869F49}" srcOrd="1" destOrd="0" presId="urn:microsoft.com/office/officeart/2005/8/layout/arrow4"/>
    <dgm:cxn modelId="{E77536AC-DFFA-43A1-90FB-AF9E42B32485}" type="presParOf" srcId="{1D28B77A-8BF1-45CF-A3DD-BF2C773163CB}" destId="{D6D55BDB-046C-4A14-8B53-FC064CBB6A44}" srcOrd="2" destOrd="0" presId="urn:microsoft.com/office/officeart/2005/8/layout/arrow4"/>
    <dgm:cxn modelId="{D5D1E680-CC7E-49BB-83BC-5E05BC4BB32E}" type="presParOf" srcId="{1D28B77A-8BF1-45CF-A3DD-BF2C773163CB}" destId="{6559D41C-F06C-4935-95D8-F744643EDE32}" srcOrd="3" destOrd="0" presId="urn:microsoft.com/office/officeart/2005/8/layout/arrow4"/>
  </dgm:cxnLst>
  <dgm:bg>
    <a:effectLst>
      <a:outerShdw blurRad="50800" dist="50800" dir="5400000" algn="ctr" rotWithShape="0">
        <a:srgbClr val="92D050"/>
      </a:outerShdw>
    </a:effect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BAF7583-0A9C-46F4-80F6-D91B2018873E}" type="doc">
      <dgm:prSet loTypeId="urn:microsoft.com/office/officeart/2005/8/layout/arrow4" loCatId="process" qsTypeId="urn:microsoft.com/office/officeart/2005/8/quickstyle/simple1" qsCatId="simple" csTypeId="urn:microsoft.com/office/officeart/2005/8/colors/accent1_2" csCatId="accent1" phldr="1"/>
      <dgm:spPr/>
      <dgm:t>
        <a:bodyPr/>
        <a:lstStyle/>
        <a:p>
          <a:endParaRPr lang="en-US"/>
        </a:p>
      </dgm:t>
    </dgm:pt>
    <dgm:pt modelId="{D240F6AD-0039-4746-92DF-F466AF92B409}">
      <dgm:prSet phldrT="[Text]"/>
      <dgm:spPr/>
      <dgm:t>
        <a:bodyPr/>
        <a:lstStyle/>
        <a:p>
          <a:r>
            <a:rPr lang="zh-CN" altLang="en-US" dirty="0" smtClean="0"/>
            <a:t>考虑学生的个性化经验</a:t>
          </a:r>
          <a:endParaRPr lang="en-US" dirty="0"/>
        </a:p>
      </dgm:t>
    </dgm:pt>
    <dgm:pt modelId="{FE02446B-96C8-4194-B133-567D4EC0E06A}" type="parTrans" cxnId="{2CABD478-8033-4478-8F3B-21A61A3A5EE2}">
      <dgm:prSet/>
      <dgm:spPr/>
      <dgm:t>
        <a:bodyPr/>
        <a:lstStyle/>
        <a:p>
          <a:endParaRPr lang="en-US"/>
        </a:p>
      </dgm:t>
    </dgm:pt>
    <dgm:pt modelId="{CC3A065A-C6B0-4649-97F3-D2ADB58FD413}" type="sibTrans" cxnId="{2CABD478-8033-4478-8F3B-21A61A3A5EE2}">
      <dgm:prSet/>
      <dgm:spPr/>
      <dgm:t>
        <a:bodyPr/>
        <a:lstStyle/>
        <a:p>
          <a:endParaRPr lang="en-US"/>
        </a:p>
      </dgm:t>
    </dgm:pt>
    <dgm:pt modelId="{C6A1FB72-0A53-4512-BBBB-715114012E3C}">
      <dgm:prSet phldrT="[Text]"/>
      <dgm:spPr/>
      <dgm:t>
        <a:bodyPr/>
        <a:lstStyle/>
        <a:p>
          <a:r>
            <a:rPr lang="zh-CN" altLang="en-US" dirty="0" smtClean="0"/>
            <a:t>学生接受统一的学习设置</a:t>
          </a:r>
          <a:endParaRPr lang="en-US" dirty="0"/>
        </a:p>
      </dgm:t>
    </dgm:pt>
    <dgm:pt modelId="{AA816975-182D-45A6-A89D-AEB16BF3A5FB}" type="parTrans" cxnId="{12544B55-B7FD-4DE3-9E6E-20C4E22D6073}">
      <dgm:prSet/>
      <dgm:spPr/>
      <dgm:t>
        <a:bodyPr/>
        <a:lstStyle/>
        <a:p>
          <a:endParaRPr lang="en-US"/>
        </a:p>
      </dgm:t>
    </dgm:pt>
    <dgm:pt modelId="{84AB1740-6B93-41D9-B89B-7938C6989AEF}" type="sibTrans" cxnId="{12544B55-B7FD-4DE3-9E6E-20C4E22D6073}">
      <dgm:prSet/>
      <dgm:spPr/>
      <dgm:t>
        <a:bodyPr/>
        <a:lstStyle/>
        <a:p>
          <a:endParaRPr lang="en-US"/>
        </a:p>
      </dgm:t>
    </dgm:pt>
    <dgm:pt modelId="{1D28B77A-8BF1-45CF-A3DD-BF2C773163CB}" type="pres">
      <dgm:prSet presAssocID="{BBAF7583-0A9C-46F4-80F6-D91B2018873E}" presName="compositeShape" presStyleCnt="0">
        <dgm:presLayoutVars>
          <dgm:chMax val="2"/>
          <dgm:dir/>
          <dgm:resizeHandles val="exact"/>
        </dgm:presLayoutVars>
      </dgm:prSet>
      <dgm:spPr/>
      <dgm:t>
        <a:bodyPr/>
        <a:lstStyle/>
        <a:p>
          <a:endParaRPr lang="en-US"/>
        </a:p>
      </dgm:t>
    </dgm:pt>
    <dgm:pt modelId="{7F8F2E9A-F7A7-4AA2-9F17-2D0CD3B072C1}" type="pres">
      <dgm:prSet presAssocID="{D240F6AD-0039-4746-92DF-F466AF92B409}" presName="upArrow" presStyleLbl="node1" presStyleIdx="0" presStyleCnt="2"/>
      <dgm:spPr>
        <a:solidFill>
          <a:srgbClr val="00B050"/>
        </a:solidFill>
      </dgm:spPr>
    </dgm:pt>
    <dgm:pt modelId="{4E0E97FF-FE53-43CB-9117-4D9983869F49}" type="pres">
      <dgm:prSet presAssocID="{D240F6AD-0039-4746-92DF-F466AF92B409}" presName="upArrowText" presStyleLbl="revTx" presStyleIdx="0" presStyleCnt="2">
        <dgm:presLayoutVars>
          <dgm:chMax val="0"/>
          <dgm:bulletEnabled val="1"/>
        </dgm:presLayoutVars>
      </dgm:prSet>
      <dgm:spPr/>
      <dgm:t>
        <a:bodyPr/>
        <a:lstStyle/>
        <a:p>
          <a:endParaRPr lang="en-US"/>
        </a:p>
      </dgm:t>
    </dgm:pt>
    <dgm:pt modelId="{D6D55BDB-046C-4A14-8B53-FC064CBB6A44}" type="pres">
      <dgm:prSet presAssocID="{C6A1FB72-0A53-4512-BBBB-715114012E3C}" presName="downArrow" presStyleLbl="node1" presStyleIdx="1" presStyleCnt="2"/>
      <dgm:spPr/>
    </dgm:pt>
    <dgm:pt modelId="{6559D41C-F06C-4935-95D8-F744643EDE32}" type="pres">
      <dgm:prSet presAssocID="{C6A1FB72-0A53-4512-BBBB-715114012E3C}" presName="downArrowText" presStyleLbl="revTx" presStyleIdx="1" presStyleCnt="2">
        <dgm:presLayoutVars>
          <dgm:chMax val="0"/>
          <dgm:bulletEnabled val="1"/>
        </dgm:presLayoutVars>
      </dgm:prSet>
      <dgm:spPr/>
      <dgm:t>
        <a:bodyPr/>
        <a:lstStyle/>
        <a:p>
          <a:endParaRPr lang="en-US"/>
        </a:p>
      </dgm:t>
    </dgm:pt>
  </dgm:ptLst>
  <dgm:cxnLst>
    <dgm:cxn modelId="{B5D5DAB3-52BE-4706-ACF9-E901B0EA242D}" type="presOf" srcId="{BBAF7583-0A9C-46F4-80F6-D91B2018873E}" destId="{1D28B77A-8BF1-45CF-A3DD-BF2C773163CB}" srcOrd="0" destOrd="0" presId="urn:microsoft.com/office/officeart/2005/8/layout/arrow4"/>
    <dgm:cxn modelId="{2CABD478-8033-4478-8F3B-21A61A3A5EE2}" srcId="{BBAF7583-0A9C-46F4-80F6-D91B2018873E}" destId="{D240F6AD-0039-4746-92DF-F466AF92B409}" srcOrd="0" destOrd="0" parTransId="{FE02446B-96C8-4194-B133-567D4EC0E06A}" sibTransId="{CC3A065A-C6B0-4649-97F3-D2ADB58FD413}"/>
    <dgm:cxn modelId="{12544B55-B7FD-4DE3-9E6E-20C4E22D6073}" srcId="{BBAF7583-0A9C-46F4-80F6-D91B2018873E}" destId="{C6A1FB72-0A53-4512-BBBB-715114012E3C}" srcOrd="1" destOrd="0" parTransId="{AA816975-182D-45A6-A89D-AEB16BF3A5FB}" sibTransId="{84AB1740-6B93-41D9-B89B-7938C6989AEF}"/>
    <dgm:cxn modelId="{9186C182-6B71-4DA1-AB7C-6E42699DF75C}" type="presOf" srcId="{D240F6AD-0039-4746-92DF-F466AF92B409}" destId="{4E0E97FF-FE53-43CB-9117-4D9983869F49}" srcOrd="0" destOrd="0" presId="urn:microsoft.com/office/officeart/2005/8/layout/arrow4"/>
    <dgm:cxn modelId="{0892691E-9ADF-439D-AF71-600A3440AA76}" type="presOf" srcId="{C6A1FB72-0A53-4512-BBBB-715114012E3C}" destId="{6559D41C-F06C-4935-95D8-F744643EDE32}" srcOrd="0" destOrd="0" presId="urn:microsoft.com/office/officeart/2005/8/layout/arrow4"/>
    <dgm:cxn modelId="{2CD7A54C-1E47-48E7-8269-C02A8D08ABD3}" type="presParOf" srcId="{1D28B77A-8BF1-45CF-A3DD-BF2C773163CB}" destId="{7F8F2E9A-F7A7-4AA2-9F17-2D0CD3B072C1}" srcOrd="0" destOrd="0" presId="urn:microsoft.com/office/officeart/2005/8/layout/arrow4"/>
    <dgm:cxn modelId="{2B7C5617-6DE3-469F-8978-C372601B811F}" type="presParOf" srcId="{1D28B77A-8BF1-45CF-A3DD-BF2C773163CB}" destId="{4E0E97FF-FE53-43CB-9117-4D9983869F49}" srcOrd="1" destOrd="0" presId="urn:microsoft.com/office/officeart/2005/8/layout/arrow4"/>
    <dgm:cxn modelId="{3D1F5DE8-B2B3-44A8-B339-1302C666ACDB}" type="presParOf" srcId="{1D28B77A-8BF1-45CF-A3DD-BF2C773163CB}" destId="{D6D55BDB-046C-4A14-8B53-FC064CBB6A44}" srcOrd="2" destOrd="0" presId="urn:microsoft.com/office/officeart/2005/8/layout/arrow4"/>
    <dgm:cxn modelId="{44B56C0A-CE54-400A-95EF-7ABEB5041E5E}" type="presParOf" srcId="{1D28B77A-8BF1-45CF-A3DD-BF2C773163CB}" destId="{6559D41C-F06C-4935-95D8-F744643EDE32}" srcOrd="3" destOrd="0" presId="urn:microsoft.com/office/officeart/2005/8/layout/arrow4"/>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BAF7583-0A9C-46F4-80F6-D91B2018873E}" type="doc">
      <dgm:prSet loTypeId="urn:microsoft.com/office/officeart/2005/8/layout/arrow4" loCatId="process" qsTypeId="urn:microsoft.com/office/officeart/2005/8/quickstyle/simple1" qsCatId="simple" csTypeId="urn:microsoft.com/office/officeart/2005/8/colors/accent1_2" csCatId="accent1" phldr="1"/>
      <dgm:spPr/>
      <dgm:t>
        <a:bodyPr/>
        <a:lstStyle/>
        <a:p>
          <a:endParaRPr lang="en-US"/>
        </a:p>
      </dgm:t>
    </dgm:pt>
    <dgm:pt modelId="{D240F6AD-0039-4746-92DF-F466AF92B409}">
      <dgm:prSet phldrT="[Text]"/>
      <dgm:spPr/>
      <dgm:t>
        <a:bodyPr/>
        <a:lstStyle/>
        <a:p>
          <a:r>
            <a:rPr lang="zh-CN" altLang="en-US" dirty="0" smtClean="0"/>
            <a:t>形成性评价</a:t>
          </a:r>
          <a:endParaRPr lang="en-US" dirty="0"/>
        </a:p>
      </dgm:t>
    </dgm:pt>
    <dgm:pt modelId="{FE02446B-96C8-4194-B133-567D4EC0E06A}" type="parTrans" cxnId="{2CABD478-8033-4478-8F3B-21A61A3A5EE2}">
      <dgm:prSet/>
      <dgm:spPr/>
      <dgm:t>
        <a:bodyPr/>
        <a:lstStyle/>
        <a:p>
          <a:endParaRPr lang="en-US"/>
        </a:p>
      </dgm:t>
    </dgm:pt>
    <dgm:pt modelId="{CC3A065A-C6B0-4649-97F3-D2ADB58FD413}" type="sibTrans" cxnId="{2CABD478-8033-4478-8F3B-21A61A3A5EE2}">
      <dgm:prSet/>
      <dgm:spPr/>
      <dgm:t>
        <a:bodyPr/>
        <a:lstStyle/>
        <a:p>
          <a:endParaRPr lang="en-US"/>
        </a:p>
      </dgm:t>
    </dgm:pt>
    <dgm:pt modelId="{C6A1FB72-0A53-4512-BBBB-715114012E3C}">
      <dgm:prSet phldrT="[Text]"/>
      <dgm:spPr/>
      <dgm:t>
        <a:bodyPr/>
        <a:lstStyle/>
        <a:p>
          <a:r>
            <a:rPr lang="zh-CN" altLang="en-US" dirty="0" smtClean="0"/>
            <a:t>终结性评价</a:t>
          </a:r>
          <a:endParaRPr lang="en-US" dirty="0"/>
        </a:p>
      </dgm:t>
    </dgm:pt>
    <dgm:pt modelId="{AA816975-182D-45A6-A89D-AEB16BF3A5FB}" type="parTrans" cxnId="{12544B55-B7FD-4DE3-9E6E-20C4E22D6073}">
      <dgm:prSet/>
      <dgm:spPr/>
      <dgm:t>
        <a:bodyPr/>
        <a:lstStyle/>
        <a:p>
          <a:endParaRPr lang="en-US"/>
        </a:p>
      </dgm:t>
    </dgm:pt>
    <dgm:pt modelId="{84AB1740-6B93-41D9-B89B-7938C6989AEF}" type="sibTrans" cxnId="{12544B55-B7FD-4DE3-9E6E-20C4E22D6073}">
      <dgm:prSet/>
      <dgm:spPr/>
      <dgm:t>
        <a:bodyPr/>
        <a:lstStyle/>
        <a:p>
          <a:endParaRPr lang="en-US"/>
        </a:p>
      </dgm:t>
    </dgm:pt>
    <dgm:pt modelId="{1D28B77A-8BF1-45CF-A3DD-BF2C773163CB}" type="pres">
      <dgm:prSet presAssocID="{BBAF7583-0A9C-46F4-80F6-D91B2018873E}" presName="compositeShape" presStyleCnt="0">
        <dgm:presLayoutVars>
          <dgm:chMax val="2"/>
          <dgm:dir/>
          <dgm:resizeHandles val="exact"/>
        </dgm:presLayoutVars>
      </dgm:prSet>
      <dgm:spPr/>
      <dgm:t>
        <a:bodyPr/>
        <a:lstStyle/>
        <a:p>
          <a:endParaRPr lang="en-US"/>
        </a:p>
      </dgm:t>
    </dgm:pt>
    <dgm:pt modelId="{7F8F2E9A-F7A7-4AA2-9F17-2D0CD3B072C1}" type="pres">
      <dgm:prSet presAssocID="{D240F6AD-0039-4746-92DF-F466AF92B409}" presName="upArrow" presStyleLbl="node1" presStyleIdx="0" presStyleCnt="2"/>
      <dgm:spPr>
        <a:solidFill>
          <a:srgbClr val="00B050"/>
        </a:solidFill>
      </dgm:spPr>
    </dgm:pt>
    <dgm:pt modelId="{4E0E97FF-FE53-43CB-9117-4D9983869F49}" type="pres">
      <dgm:prSet presAssocID="{D240F6AD-0039-4746-92DF-F466AF92B409}" presName="upArrowText" presStyleLbl="revTx" presStyleIdx="0" presStyleCnt="2">
        <dgm:presLayoutVars>
          <dgm:chMax val="0"/>
          <dgm:bulletEnabled val="1"/>
        </dgm:presLayoutVars>
      </dgm:prSet>
      <dgm:spPr/>
      <dgm:t>
        <a:bodyPr/>
        <a:lstStyle/>
        <a:p>
          <a:endParaRPr lang="en-US"/>
        </a:p>
      </dgm:t>
    </dgm:pt>
    <dgm:pt modelId="{D6D55BDB-046C-4A14-8B53-FC064CBB6A44}" type="pres">
      <dgm:prSet presAssocID="{C6A1FB72-0A53-4512-BBBB-715114012E3C}" presName="downArrow" presStyleLbl="node1" presStyleIdx="1" presStyleCnt="2"/>
      <dgm:spPr/>
    </dgm:pt>
    <dgm:pt modelId="{6559D41C-F06C-4935-95D8-F744643EDE32}" type="pres">
      <dgm:prSet presAssocID="{C6A1FB72-0A53-4512-BBBB-715114012E3C}" presName="downArrowText" presStyleLbl="revTx" presStyleIdx="1" presStyleCnt="2">
        <dgm:presLayoutVars>
          <dgm:chMax val="0"/>
          <dgm:bulletEnabled val="1"/>
        </dgm:presLayoutVars>
      </dgm:prSet>
      <dgm:spPr/>
      <dgm:t>
        <a:bodyPr/>
        <a:lstStyle/>
        <a:p>
          <a:endParaRPr lang="en-US"/>
        </a:p>
      </dgm:t>
    </dgm:pt>
  </dgm:ptLst>
  <dgm:cxnLst>
    <dgm:cxn modelId="{2CABD478-8033-4478-8F3B-21A61A3A5EE2}" srcId="{BBAF7583-0A9C-46F4-80F6-D91B2018873E}" destId="{D240F6AD-0039-4746-92DF-F466AF92B409}" srcOrd="0" destOrd="0" parTransId="{FE02446B-96C8-4194-B133-567D4EC0E06A}" sibTransId="{CC3A065A-C6B0-4649-97F3-D2ADB58FD413}"/>
    <dgm:cxn modelId="{12544B55-B7FD-4DE3-9E6E-20C4E22D6073}" srcId="{BBAF7583-0A9C-46F4-80F6-D91B2018873E}" destId="{C6A1FB72-0A53-4512-BBBB-715114012E3C}" srcOrd="1" destOrd="0" parTransId="{AA816975-182D-45A6-A89D-AEB16BF3A5FB}" sibTransId="{84AB1740-6B93-41D9-B89B-7938C6989AEF}"/>
    <dgm:cxn modelId="{6A871FBD-1FCB-47D2-80E7-45C4E26A7096}" type="presOf" srcId="{C6A1FB72-0A53-4512-BBBB-715114012E3C}" destId="{6559D41C-F06C-4935-95D8-F744643EDE32}" srcOrd="0" destOrd="0" presId="urn:microsoft.com/office/officeart/2005/8/layout/arrow4"/>
    <dgm:cxn modelId="{3E1174B9-0F10-4677-9A40-DFBA0A752AFE}" type="presOf" srcId="{D240F6AD-0039-4746-92DF-F466AF92B409}" destId="{4E0E97FF-FE53-43CB-9117-4D9983869F49}" srcOrd="0" destOrd="0" presId="urn:microsoft.com/office/officeart/2005/8/layout/arrow4"/>
    <dgm:cxn modelId="{82A4828B-676B-4F0C-BB15-92F8718D435A}" type="presOf" srcId="{BBAF7583-0A9C-46F4-80F6-D91B2018873E}" destId="{1D28B77A-8BF1-45CF-A3DD-BF2C773163CB}" srcOrd="0" destOrd="0" presId="urn:microsoft.com/office/officeart/2005/8/layout/arrow4"/>
    <dgm:cxn modelId="{CAB55D5F-F586-4AB9-8677-C2237139E6D8}" type="presParOf" srcId="{1D28B77A-8BF1-45CF-A3DD-BF2C773163CB}" destId="{7F8F2E9A-F7A7-4AA2-9F17-2D0CD3B072C1}" srcOrd="0" destOrd="0" presId="urn:microsoft.com/office/officeart/2005/8/layout/arrow4"/>
    <dgm:cxn modelId="{3285C5D5-0995-4AD8-8F24-32997883421E}" type="presParOf" srcId="{1D28B77A-8BF1-45CF-A3DD-BF2C773163CB}" destId="{4E0E97FF-FE53-43CB-9117-4D9983869F49}" srcOrd="1" destOrd="0" presId="urn:microsoft.com/office/officeart/2005/8/layout/arrow4"/>
    <dgm:cxn modelId="{8F6CA0C6-7476-411C-9DA4-B3CA8C4BBF07}" type="presParOf" srcId="{1D28B77A-8BF1-45CF-A3DD-BF2C773163CB}" destId="{D6D55BDB-046C-4A14-8B53-FC064CBB6A44}" srcOrd="2" destOrd="0" presId="urn:microsoft.com/office/officeart/2005/8/layout/arrow4"/>
    <dgm:cxn modelId="{46BD2126-79A1-4C21-939B-7185A0A20C1C}" type="presParOf" srcId="{1D28B77A-8BF1-45CF-A3DD-BF2C773163CB}" destId="{6559D41C-F06C-4935-95D8-F744643EDE32}" srcOrd="3" destOrd="0" presId="urn:microsoft.com/office/officeart/2005/8/layout/arrow4"/>
  </dgm:cxnLst>
  <dgm:bg/>
  <dgm:whole/>
  <dgm:extLst>
    <a:ext uri="http://schemas.microsoft.com/office/drawing/2008/diagram">
      <dsp:dataModelExt xmlns:dsp="http://schemas.microsoft.com/office/drawing/2008/diagram" xmlns="" relId="rId2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68C623-A517-412B-8474-1335FBF10D34}">
      <dsp:nvSpPr>
        <dsp:cNvPr id="0" name=""/>
        <dsp:cNvSpPr/>
      </dsp:nvSpPr>
      <dsp:spPr>
        <a:xfrm>
          <a:off x="0" y="0"/>
          <a:ext cx="7886700" cy="135979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t" anchorCtr="0">
          <a:noAutofit/>
        </a:bodyPr>
        <a:lstStyle/>
        <a:p>
          <a:pPr lvl="0" algn="l" defTabSz="1111250">
            <a:lnSpc>
              <a:spcPct val="90000"/>
            </a:lnSpc>
            <a:spcBef>
              <a:spcPct val="0"/>
            </a:spcBef>
            <a:spcAft>
              <a:spcPct val="35000"/>
            </a:spcAft>
          </a:pPr>
          <a:r>
            <a:rPr lang="zh-CN" altLang="en-US" sz="2500" b="1" kern="1200" dirty="0" smtClean="0">
              <a:solidFill>
                <a:srgbClr val="FFFF00"/>
              </a:solidFill>
            </a:rPr>
            <a:t>互联网革命与人工智能</a:t>
          </a:r>
          <a:endParaRPr lang="en-US" sz="2500" b="1" kern="1200" dirty="0">
            <a:solidFill>
              <a:srgbClr val="FFFF00"/>
            </a:solidFill>
          </a:endParaRPr>
        </a:p>
        <a:p>
          <a:pPr marL="228600" lvl="1" indent="-228600" algn="l" defTabSz="889000">
            <a:lnSpc>
              <a:spcPct val="90000"/>
            </a:lnSpc>
            <a:spcBef>
              <a:spcPct val="0"/>
            </a:spcBef>
            <a:spcAft>
              <a:spcPct val="15000"/>
            </a:spcAft>
            <a:buChar char="••"/>
          </a:pPr>
          <a:r>
            <a:rPr lang="zh-CN" altLang="en-US" sz="2000" kern="1200" dirty="0" smtClean="0"/>
            <a:t>学会学习，数字素</a:t>
          </a:r>
          <a:r>
            <a:rPr lang="zh-CN" altLang="en-US" sz="2000" kern="1200" dirty="0" smtClean="0"/>
            <a:t>养，社会责任</a:t>
          </a:r>
          <a:endParaRPr lang="en-US" sz="2000" kern="1200" dirty="0"/>
        </a:p>
        <a:p>
          <a:pPr marL="228600" lvl="1" indent="-228600" algn="l" defTabSz="889000">
            <a:lnSpc>
              <a:spcPct val="90000"/>
            </a:lnSpc>
            <a:spcBef>
              <a:spcPct val="0"/>
            </a:spcBef>
            <a:spcAft>
              <a:spcPct val="15000"/>
            </a:spcAft>
            <a:buChar char="••"/>
          </a:pPr>
          <a:r>
            <a:rPr lang="zh-CN" altLang="en-US" sz="2000" kern="1200" dirty="0" smtClean="0"/>
            <a:t>批判性思维，解决问题的能力</a:t>
          </a:r>
          <a:endParaRPr lang="en-US" sz="2000" kern="1200" dirty="0"/>
        </a:p>
      </dsp:txBody>
      <dsp:txXfrm>
        <a:off x="1713319" y="0"/>
        <a:ext cx="6173380" cy="1359793"/>
      </dsp:txXfrm>
    </dsp:sp>
    <dsp:sp modelId="{E5198E18-8036-4AEC-AD20-7E278D434F50}">
      <dsp:nvSpPr>
        <dsp:cNvPr id="0" name=""/>
        <dsp:cNvSpPr/>
      </dsp:nvSpPr>
      <dsp:spPr>
        <a:xfrm>
          <a:off x="135979" y="135979"/>
          <a:ext cx="1577340" cy="1087834"/>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t="-10000" b="-1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46BFF76-4F06-4A9A-B89E-4A28D0884B96}">
      <dsp:nvSpPr>
        <dsp:cNvPr id="0" name=""/>
        <dsp:cNvSpPr/>
      </dsp:nvSpPr>
      <dsp:spPr>
        <a:xfrm>
          <a:off x="0" y="1495772"/>
          <a:ext cx="7886700" cy="135979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t" anchorCtr="0">
          <a:noAutofit/>
        </a:bodyPr>
        <a:lstStyle/>
        <a:p>
          <a:pPr lvl="0" algn="l" defTabSz="1111250">
            <a:lnSpc>
              <a:spcPct val="90000"/>
            </a:lnSpc>
            <a:spcBef>
              <a:spcPct val="0"/>
            </a:spcBef>
            <a:spcAft>
              <a:spcPct val="35000"/>
            </a:spcAft>
          </a:pPr>
          <a:r>
            <a:rPr lang="zh-CN" altLang="en-US" sz="2500" b="1" kern="1200" dirty="0" smtClean="0">
              <a:solidFill>
                <a:srgbClr val="FFFF00"/>
              </a:solidFill>
            </a:rPr>
            <a:t>全球化</a:t>
          </a:r>
          <a:endParaRPr lang="en-US" sz="2500" b="1" kern="1200" dirty="0">
            <a:solidFill>
              <a:srgbClr val="FFFF00"/>
            </a:solidFill>
          </a:endParaRPr>
        </a:p>
        <a:p>
          <a:pPr marL="228600" lvl="1" indent="-228600" algn="l" defTabSz="889000">
            <a:lnSpc>
              <a:spcPct val="90000"/>
            </a:lnSpc>
            <a:spcBef>
              <a:spcPct val="0"/>
            </a:spcBef>
            <a:spcAft>
              <a:spcPct val="15000"/>
            </a:spcAft>
            <a:buChar char="••"/>
          </a:pPr>
          <a:r>
            <a:rPr lang="zh-CN" altLang="en-US" sz="2000" kern="1200" dirty="0" smtClean="0"/>
            <a:t>国际视野，可持续发展意识</a:t>
          </a:r>
          <a:endParaRPr lang="en-US" sz="2000" kern="1200" dirty="0"/>
        </a:p>
        <a:p>
          <a:pPr marL="228600" lvl="1" indent="-228600" algn="l" defTabSz="889000">
            <a:lnSpc>
              <a:spcPct val="90000"/>
            </a:lnSpc>
            <a:spcBef>
              <a:spcPct val="0"/>
            </a:spcBef>
            <a:spcAft>
              <a:spcPct val="15000"/>
            </a:spcAft>
            <a:buChar char="••"/>
          </a:pPr>
          <a:r>
            <a:rPr lang="zh-CN" altLang="en-US" sz="2000" kern="1200" dirty="0" smtClean="0"/>
            <a:t>跨文化领导力，沟通能力</a:t>
          </a:r>
          <a:endParaRPr lang="en-US" sz="2000" kern="1200" dirty="0"/>
        </a:p>
      </dsp:txBody>
      <dsp:txXfrm>
        <a:off x="1713319" y="1495772"/>
        <a:ext cx="6173380" cy="1359793"/>
      </dsp:txXfrm>
    </dsp:sp>
    <dsp:sp modelId="{14EFC2C8-A9B7-4980-9AE6-FD1F5957F17B}">
      <dsp:nvSpPr>
        <dsp:cNvPr id="0" name=""/>
        <dsp:cNvSpPr/>
      </dsp:nvSpPr>
      <dsp:spPr>
        <a:xfrm>
          <a:off x="135979" y="1631751"/>
          <a:ext cx="1577340" cy="1087834"/>
        </a:xfrm>
        <a:prstGeom prst="roundRect">
          <a:avLst>
            <a:gd name="adj" fmla="val 1000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t="-20000" b="-2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2813123-6937-4FE8-A94E-3C64BC61ADA7}">
      <dsp:nvSpPr>
        <dsp:cNvPr id="0" name=""/>
        <dsp:cNvSpPr/>
      </dsp:nvSpPr>
      <dsp:spPr>
        <a:xfrm>
          <a:off x="0" y="2991544"/>
          <a:ext cx="7886700" cy="1359793"/>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5250" tIns="95250" rIns="95250" bIns="95250" numCol="1" spcCol="1270" anchor="t" anchorCtr="0">
          <a:noAutofit/>
        </a:bodyPr>
        <a:lstStyle/>
        <a:p>
          <a:pPr lvl="0" algn="l" defTabSz="1111250">
            <a:lnSpc>
              <a:spcPct val="90000"/>
            </a:lnSpc>
            <a:spcBef>
              <a:spcPct val="0"/>
            </a:spcBef>
            <a:spcAft>
              <a:spcPct val="35000"/>
            </a:spcAft>
          </a:pPr>
          <a:r>
            <a:rPr lang="zh-CN" altLang="en-US" sz="2500" b="1" kern="1200" dirty="0" smtClean="0">
              <a:solidFill>
                <a:srgbClr val="FFFF00"/>
              </a:solidFill>
            </a:rPr>
            <a:t>知识经济</a:t>
          </a:r>
          <a:endParaRPr lang="en-US" sz="2500" b="1" kern="1200" dirty="0">
            <a:solidFill>
              <a:srgbClr val="FFFF00"/>
            </a:solidFill>
          </a:endParaRPr>
        </a:p>
        <a:p>
          <a:pPr marL="228600" lvl="1" indent="-228600" algn="l" defTabSz="889000">
            <a:lnSpc>
              <a:spcPct val="90000"/>
            </a:lnSpc>
            <a:spcBef>
              <a:spcPct val="0"/>
            </a:spcBef>
            <a:spcAft>
              <a:spcPct val="15000"/>
            </a:spcAft>
            <a:buChar char="••"/>
          </a:pPr>
          <a:r>
            <a:rPr lang="zh-CN" altLang="en-US" sz="2000" kern="1200" dirty="0" smtClean="0"/>
            <a:t>创新创业能力</a:t>
          </a:r>
          <a:endParaRPr lang="en-US" sz="2000" kern="1200" dirty="0"/>
        </a:p>
        <a:p>
          <a:pPr marL="228600" lvl="1" indent="-228600" algn="l" defTabSz="889000">
            <a:lnSpc>
              <a:spcPct val="90000"/>
            </a:lnSpc>
            <a:spcBef>
              <a:spcPct val="0"/>
            </a:spcBef>
            <a:spcAft>
              <a:spcPct val="15000"/>
            </a:spcAft>
            <a:buChar char="••"/>
          </a:pPr>
          <a:r>
            <a:rPr lang="zh-CN" altLang="en-US" sz="2000" kern="1200" dirty="0" smtClean="0"/>
            <a:t>价值观</a:t>
          </a:r>
          <a:endParaRPr lang="en-US" sz="2000" kern="1200" dirty="0"/>
        </a:p>
      </dsp:txBody>
      <dsp:txXfrm>
        <a:off x="1713319" y="2991544"/>
        <a:ext cx="6173380" cy="1359793"/>
      </dsp:txXfrm>
    </dsp:sp>
    <dsp:sp modelId="{56AC4948-28FA-4D46-B899-0F899E997A81}">
      <dsp:nvSpPr>
        <dsp:cNvPr id="0" name=""/>
        <dsp:cNvSpPr/>
      </dsp:nvSpPr>
      <dsp:spPr>
        <a:xfrm>
          <a:off x="135979" y="3127524"/>
          <a:ext cx="1577340" cy="1087834"/>
        </a:xfrm>
        <a:prstGeom prst="roundRect">
          <a:avLst>
            <a:gd name="adj" fmla="val 10000"/>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10000" r="-10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A2F38B-7DA4-4FA3-88AD-AE70A6BC5411}">
      <dsp:nvSpPr>
        <dsp:cNvPr id="0" name=""/>
        <dsp:cNvSpPr/>
      </dsp:nvSpPr>
      <dsp:spPr>
        <a:xfrm>
          <a:off x="3640" y="261944"/>
          <a:ext cx="2119275" cy="84771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4013" tIns="34671" rIns="34671" bIns="34671" numCol="1" spcCol="1270" anchor="ctr" anchorCtr="0">
          <a:noAutofit/>
        </a:bodyPr>
        <a:lstStyle/>
        <a:p>
          <a:pPr lvl="0" algn="ctr" defTabSz="1155700">
            <a:lnSpc>
              <a:spcPct val="90000"/>
            </a:lnSpc>
            <a:spcBef>
              <a:spcPct val="0"/>
            </a:spcBef>
            <a:spcAft>
              <a:spcPct val="35000"/>
            </a:spcAft>
          </a:pPr>
          <a:r>
            <a:rPr lang="zh-CN" altLang="en-US" sz="2600" b="1" kern="1200" dirty="0" smtClean="0">
              <a:solidFill>
                <a:srgbClr val="FFFF00"/>
              </a:solidFill>
            </a:rPr>
            <a:t>实际问题出发</a:t>
          </a:r>
          <a:endParaRPr lang="en-US" sz="2600" b="1" kern="1200" dirty="0">
            <a:solidFill>
              <a:srgbClr val="FFFF00"/>
            </a:solidFill>
          </a:endParaRPr>
        </a:p>
      </dsp:txBody>
      <dsp:txXfrm>
        <a:off x="427495" y="261944"/>
        <a:ext cx="1271565" cy="847710"/>
      </dsp:txXfrm>
    </dsp:sp>
    <dsp:sp modelId="{81BE42C5-CF29-4C67-800B-2CD775116453}">
      <dsp:nvSpPr>
        <dsp:cNvPr id="0" name=""/>
        <dsp:cNvSpPr/>
      </dsp:nvSpPr>
      <dsp:spPr>
        <a:xfrm>
          <a:off x="1910988" y="261944"/>
          <a:ext cx="2119275" cy="84771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4013" tIns="34671" rIns="34671" bIns="34671" numCol="1" spcCol="1270" anchor="ctr" anchorCtr="0">
          <a:noAutofit/>
        </a:bodyPr>
        <a:lstStyle/>
        <a:p>
          <a:pPr lvl="0" algn="ctr" defTabSz="1155700">
            <a:lnSpc>
              <a:spcPct val="90000"/>
            </a:lnSpc>
            <a:spcBef>
              <a:spcPct val="0"/>
            </a:spcBef>
            <a:spcAft>
              <a:spcPct val="35000"/>
            </a:spcAft>
          </a:pPr>
          <a:r>
            <a:rPr lang="zh-CN" altLang="en-US" sz="2600" b="1" kern="1200" dirty="0" smtClean="0">
              <a:solidFill>
                <a:srgbClr val="FFFF00"/>
              </a:solidFill>
            </a:rPr>
            <a:t>资料搜集整合</a:t>
          </a:r>
          <a:endParaRPr lang="en-US" sz="2600" b="1" kern="1200" dirty="0">
            <a:solidFill>
              <a:srgbClr val="FFFF00"/>
            </a:solidFill>
          </a:endParaRPr>
        </a:p>
      </dsp:txBody>
      <dsp:txXfrm>
        <a:off x="2334843" y="261944"/>
        <a:ext cx="1271565" cy="847710"/>
      </dsp:txXfrm>
    </dsp:sp>
    <dsp:sp modelId="{FF367ACD-C09B-4A73-88CA-004DEDBC1C5E}">
      <dsp:nvSpPr>
        <dsp:cNvPr id="0" name=""/>
        <dsp:cNvSpPr/>
      </dsp:nvSpPr>
      <dsp:spPr>
        <a:xfrm>
          <a:off x="3818336" y="261944"/>
          <a:ext cx="2119275" cy="84771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4013" tIns="34671" rIns="34671" bIns="34671" numCol="1" spcCol="1270" anchor="ctr" anchorCtr="0">
          <a:noAutofit/>
        </a:bodyPr>
        <a:lstStyle/>
        <a:p>
          <a:pPr lvl="0" algn="ctr" defTabSz="1155700">
            <a:lnSpc>
              <a:spcPct val="90000"/>
            </a:lnSpc>
            <a:spcBef>
              <a:spcPct val="0"/>
            </a:spcBef>
            <a:spcAft>
              <a:spcPct val="35000"/>
            </a:spcAft>
          </a:pPr>
          <a:r>
            <a:rPr lang="zh-CN" altLang="en-US" sz="2600" b="1" kern="1200" dirty="0" smtClean="0">
              <a:solidFill>
                <a:srgbClr val="FFFF00"/>
              </a:solidFill>
            </a:rPr>
            <a:t>小组讨论</a:t>
          </a:r>
          <a:endParaRPr lang="en-US" sz="2600" b="1" kern="1200" dirty="0">
            <a:solidFill>
              <a:srgbClr val="FFFF00"/>
            </a:solidFill>
          </a:endParaRPr>
        </a:p>
      </dsp:txBody>
      <dsp:txXfrm>
        <a:off x="4242191" y="261944"/>
        <a:ext cx="1271565" cy="847710"/>
      </dsp:txXfrm>
    </dsp:sp>
    <dsp:sp modelId="{6A4F33B9-9826-4269-BF9D-9483E2531D7A}">
      <dsp:nvSpPr>
        <dsp:cNvPr id="0" name=""/>
        <dsp:cNvSpPr/>
      </dsp:nvSpPr>
      <dsp:spPr>
        <a:xfrm>
          <a:off x="5725683" y="261944"/>
          <a:ext cx="2119275" cy="84771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4013" tIns="34671" rIns="34671" bIns="34671" numCol="1" spcCol="1270" anchor="ctr" anchorCtr="0">
          <a:noAutofit/>
        </a:bodyPr>
        <a:lstStyle/>
        <a:p>
          <a:pPr lvl="0" algn="ctr" defTabSz="1155700">
            <a:lnSpc>
              <a:spcPct val="90000"/>
            </a:lnSpc>
            <a:spcBef>
              <a:spcPct val="0"/>
            </a:spcBef>
            <a:spcAft>
              <a:spcPct val="35000"/>
            </a:spcAft>
          </a:pPr>
          <a:r>
            <a:rPr lang="zh-CN" altLang="en-US" sz="2600" b="1" kern="1200" dirty="0" smtClean="0">
              <a:solidFill>
                <a:srgbClr val="FFFF00"/>
              </a:solidFill>
            </a:rPr>
            <a:t>问题解决方案</a:t>
          </a:r>
          <a:endParaRPr lang="en-US" sz="2600" b="1" kern="1200" dirty="0">
            <a:solidFill>
              <a:srgbClr val="FFFF00"/>
            </a:solidFill>
          </a:endParaRPr>
        </a:p>
      </dsp:txBody>
      <dsp:txXfrm>
        <a:off x="6149538" y="261944"/>
        <a:ext cx="1271565" cy="847710"/>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2E1C57-7115-42AE-B084-1AFA73D3262F}">
      <dsp:nvSpPr>
        <dsp:cNvPr id="0" name=""/>
        <dsp:cNvSpPr/>
      </dsp:nvSpPr>
      <dsp:spPr>
        <a:xfrm>
          <a:off x="6931" y="518229"/>
          <a:ext cx="2071799" cy="124307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zh-CN" altLang="en-US" sz="3100" b="1" kern="1200" dirty="0" smtClean="0"/>
            <a:t>话题确定学生招募</a:t>
          </a:r>
          <a:endParaRPr lang="en-US" sz="3100" b="1" kern="1200" dirty="0"/>
        </a:p>
      </dsp:txBody>
      <dsp:txXfrm>
        <a:off x="43340" y="554638"/>
        <a:ext cx="1998981" cy="1170261"/>
      </dsp:txXfrm>
    </dsp:sp>
    <dsp:sp modelId="{F9D4AAF9-0727-4F36-87C0-ED8294C02675}">
      <dsp:nvSpPr>
        <dsp:cNvPr id="0" name=""/>
        <dsp:cNvSpPr/>
      </dsp:nvSpPr>
      <dsp:spPr>
        <a:xfrm>
          <a:off x="2261049" y="882866"/>
          <a:ext cx="439221" cy="51380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b="1" kern="1200"/>
        </a:p>
      </dsp:txBody>
      <dsp:txXfrm>
        <a:off x="2261049" y="985627"/>
        <a:ext cx="307455" cy="308284"/>
      </dsp:txXfrm>
    </dsp:sp>
    <dsp:sp modelId="{FEFC89F8-7F4C-42F8-9D3E-77A9E5DBE6D0}">
      <dsp:nvSpPr>
        <dsp:cNvPr id="0" name=""/>
        <dsp:cNvSpPr/>
      </dsp:nvSpPr>
      <dsp:spPr>
        <a:xfrm>
          <a:off x="2907450" y="518229"/>
          <a:ext cx="2071799" cy="124307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zh-CN" altLang="en-US" sz="3100" b="1" kern="1200" dirty="0" smtClean="0"/>
            <a:t>学生组队话题匹配</a:t>
          </a:r>
          <a:endParaRPr lang="en-US" sz="3100" b="1" kern="1200" dirty="0"/>
        </a:p>
      </dsp:txBody>
      <dsp:txXfrm>
        <a:off x="2943859" y="554638"/>
        <a:ext cx="1998981" cy="1170261"/>
      </dsp:txXfrm>
    </dsp:sp>
    <dsp:sp modelId="{34013EE1-B84C-4912-B322-4CEB7F1BFE1B}">
      <dsp:nvSpPr>
        <dsp:cNvPr id="0" name=""/>
        <dsp:cNvSpPr/>
      </dsp:nvSpPr>
      <dsp:spPr>
        <a:xfrm>
          <a:off x="5161567" y="882866"/>
          <a:ext cx="439221" cy="51380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b="1" kern="1200"/>
        </a:p>
      </dsp:txBody>
      <dsp:txXfrm>
        <a:off x="5161567" y="985627"/>
        <a:ext cx="307455" cy="308284"/>
      </dsp:txXfrm>
    </dsp:sp>
    <dsp:sp modelId="{59B9FBD5-772D-4B59-8685-95C6FE9B01BB}">
      <dsp:nvSpPr>
        <dsp:cNvPr id="0" name=""/>
        <dsp:cNvSpPr/>
      </dsp:nvSpPr>
      <dsp:spPr>
        <a:xfrm>
          <a:off x="5807969" y="518229"/>
          <a:ext cx="2071799" cy="124307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zh-CN" altLang="en-US" sz="3100" b="1" kern="1200" dirty="0" smtClean="0"/>
            <a:t>学生团队选择导师</a:t>
          </a:r>
          <a:endParaRPr lang="en-US" sz="3100" b="1" kern="1200" dirty="0"/>
        </a:p>
      </dsp:txBody>
      <dsp:txXfrm>
        <a:off x="5844378" y="554638"/>
        <a:ext cx="1998981" cy="1170261"/>
      </dsp:txXfrm>
    </dsp:sp>
    <dsp:sp modelId="{81553390-41B4-4EF8-ABA3-A368B171580A}">
      <dsp:nvSpPr>
        <dsp:cNvPr id="0" name=""/>
        <dsp:cNvSpPr/>
      </dsp:nvSpPr>
      <dsp:spPr>
        <a:xfrm rot="5400000">
          <a:off x="6624258" y="1906335"/>
          <a:ext cx="439221" cy="51380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b="1" kern="1200"/>
        </a:p>
      </dsp:txBody>
      <dsp:txXfrm rot="-5400000">
        <a:off x="6689727" y="1943627"/>
        <a:ext cx="308284" cy="307455"/>
      </dsp:txXfrm>
    </dsp:sp>
    <dsp:sp modelId="{A611373C-E743-42B4-B590-14D1B3BCFC91}">
      <dsp:nvSpPr>
        <dsp:cNvPr id="0" name=""/>
        <dsp:cNvSpPr/>
      </dsp:nvSpPr>
      <dsp:spPr>
        <a:xfrm>
          <a:off x="5807969" y="2590028"/>
          <a:ext cx="2071799" cy="124307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zh-CN" altLang="en-US" sz="3100" b="1" kern="1200" dirty="0" smtClean="0"/>
            <a:t>确定实际问题</a:t>
          </a:r>
          <a:endParaRPr lang="en-US" sz="3100" b="1" kern="1200" dirty="0"/>
        </a:p>
      </dsp:txBody>
      <dsp:txXfrm>
        <a:off x="5844378" y="2626437"/>
        <a:ext cx="1998981" cy="1170261"/>
      </dsp:txXfrm>
    </dsp:sp>
    <dsp:sp modelId="{9937D8E8-C3E1-4487-ACC4-E814DA5400EF}">
      <dsp:nvSpPr>
        <dsp:cNvPr id="0" name=""/>
        <dsp:cNvSpPr/>
      </dsp:nvSpPr>
      <dsp:spPr>
        <a:xfrm rot="10800000">
          <a:off x="5186429" y="2954665"/>
          <a:ext cx="439221" cy="51380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b="1" kern="1200"/>
        </a:p>
      </dsp:txBody>
      <dsp:txXfrm rot="10800000">
        <a:off x="5318195" y="3057426"/>
        <a:ext cx="307455" cy="308284"/>
      </dsp:txXfrm>
    </dsp:sp>
    <dsp:sp modelId="{763C64A8-D5C4-4746-A2BD-D8FB168F9557}">
      <dsp:nvSpPr>
        <dsp:cNvPr id="0" name=""/>
        <dsp:cNvSpPr/>
      </dsp:nvSpPr>
      <dsp:spPr>
        <a:xfrm>
          <a:off x="2907450" y="2590028"/>
          <a:ext cx="2071799" cy="124307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zh-CN" altLang="en-US" sz="3100" b="1" kern="1200" dirty="0" smtClean="0"/>
            <a:t>寻找解决方案</a:t>
          </a:r>
          <a:endParaRPr lang="en-US" sz="3100" b="1" kern="1200" dirty="0"/>
        </a:p>
      </dsp:txBody>
      <dsp:txXfrm>
        <a:off x="2943859" y="2626437"/>
        <a:ext cx="1998981" cy="1170261"/>
      </dsp:txXfrm>
    </dsp:sp>
    <dsp:sp modelId="{42804EC8-D3AD-40E3-A470-25A14555F028}">
      <dsp:nvSpPr>
        <dsp:cNvPr id="0" name=""/>
        <dsp:cNvSpPr/>
      </dsp:nvSpPr>
      <dsp:spPr>
        <a:xfrm rot="10800000">
          <a:off x="2285910" y="2954665"/>
          <a:ext cx="439221" cy="51380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977900">
            <a:lnSpc>
              <a:spcPct val="90000"/>
            </a:lnSpc>
            <a:spcBef>
              <a:spcPct val="0"/>
            </a:spcBef>
            <a:spcAft>
              <a:spcPct val="35000"/>
            </a:spcAft>
          </a:pPr>
          <a:endParaRPr lang="en-US" sz="2200" b="1" kern="1200"/>
        </a:p>
      </dsp:txBody>
      <dsp:txXfrm rot="10800000">
        <a:off x="2417676" y="3057426"/>
        <a:ext cx="307455" cy="308284"/>
      </dsp:txXfrm>
    </dsp:sp>
    <dsp:sp modelId="{77AAB2A5-49D6-4E10-AB2C-1B86E6E6F143}">
      <dsp:nvSpPr>
        <dsp:cNvPr id="0" name=""/>
        <dsp:cNvSpPr/>
      </dsp:nvSpPr>
      <dsp:spPr>
        <a:xfrm>
          <a:off x="6931" y="2590028"/>
          <a:ext cx="2071799" cy="124307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lvl="0" algn="ctr" defTabSz="1377950">
            <a:lnSpc>
              <a:spcPct val="90000"/>
            </a:lnSpc>
            <a:spcBef>
              <a:spcPct val="0"/>
            </a:spcBef>
            <a:spcAft>
              <a:spcPct val="35000"/>
            </a:spcAft>
          </a:pPr>
          <a:r>
            <a:rPr lang="zh-CN" altLang="en-US" sz="3100" b="1" kern="1200" dirty="0" smtClean="0"/>
            <a:t>结果展示方案实施</a:t>
          </a:r>
          <a:endParaRPr lang="en-US" sz="3100" b="1" kern="1200" dirty="0"/>
        </a:p>
      </dsp:txBody>
      <dsp:txXfrm>
        <a:off x="43340" y="2626437"/>
        <a:ext cx="1998981" cy="11702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93B3C30-BD96-41A5-B1A6-19459346D3E1}">
      <dsp:nvSpPr>
        <dsp:cNvPr id="0" name=""/>
        <dsp:cNvSpPr/>
      </dsp:nvSpPr>
      <dsp:spPr>
        <a:xfrm>
          <a:off x="0" y="0"/>
          <a:ext cx="6309360" cy="9572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lvl="0" algn="l" defTabSz="1689100">
            <a:lnSpc>
              <a:spcPct val="90000"/>
            </a:lnSpc>
            <a:spcBef>
              <a:spcPct val="0"/>
            </a:spcBef>
            <a:spcAft>
              <a:spcPct val="35000"/>
            </a:spcAft>
          </a:pPr>
          <a:r>
            <a:rPr lang="zh-CN" altLang="en-US" sz="3800" kern="1200" dirty="0" smtClean="0"/>
            <a:t>识别设定高阶学习目标</a:t>
          </a:r>
          <a:endParaRPr lang="en-US" sz="3800" kern="1200" dirty="0"/>
        </a:p>
      </dsp:txBody>
      <dsp:txXfrm>
        <a:off x="28038" y="28038"/>
        <a:ext cx="5195473" cy="901218"/>
      </dsp:txXfrm>
    </dsp:sp>
    <dsp:sp modelId="{A315FB88-4360-40A2-AE94-D843AAA1CF4D}">
      <dsp:nvSpPr>
        <dsp:cNvPr id="0" name=""/>
        <dsp:cNvSpPr/>
      </dsp:nvSpPr>
      <dsp:spPr>
        <a:xfrm>
          <a:off x="528408" y="1131347"/>
          <a:ext cx="6309360" cy="9572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lvl="0" algn="l" defTabSz="1689100">
            <a:lnSpc>
              <a:spcPct val="90000"/>
            </a:lnSpc>
            <a:spcBef>
              <a:spcPct val="0"/>
            </a:spcBef>
            <a:spcAft>
              <a:spcPct val="35000"/>
            </a:spcAft>
          </a:pPr>
          <a:r>
            <a:rPr lang="zh-CN" altLang="en-US" sz="3800" kern="1200" dirty="0" smtClean="0"/>
            <a:t>设计科学的考核模式</a:t>
          </a:r>
          <a:endParaRPr lang="en-US" sz="3800" kern="1200" dirty="0"/>
        </a:p>
      </dsp:txBody>
      <dsp:txXfrm>
        <a:off x="556446" y="1159385"/>
        <a:ext cx="5102633" cy="901218"/>
      </dsp:txXfrm>
    </dsp:sp>
    <dsp:sp modelId="{E38B888C-DFF4-49B8-979F-905EA02D3D2A}">
      <dsp:nvSpPr>
        <dsp:cNvPr id="0" name=""/>
        <dsp:cNvSpPr/>
      </dsp:nvSpPr>
      <dsp:spPr>
        <a:xfrm>
          <a:off x="1048931" y="2262695"/>
          <a:ext cx="6309360" cy="9572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lvl="0" algn="l" defTabSz="1689100">
            <a:lnSpc>
              <a:spcPct val="90000"/>
            </a:lnSpc>
            <a:spcBef>
              <a:spcPct val="0"/>
            </a:spcBef>
            <a:spcAft>
              <a:spcPct val="35000"/>
            </a:spcAft>
          </a:pPr>
          <a:r>
            <a:rPr lang="zh-CN" altLang="en-US" sz="3800" kern="1200" dirty="0" smtClean="0"/>
            <a:t>设计学习流程</a:t>
          </a:r>
          <a:endParaRPr lang="en-US" sz="3800" kern="1200" dirty="0"/>
        </a:p>
      </dsp:txBody>
      <dsp:txXfrm>
        <a:off x="1076969" y="2290733"/>
        <a:ext cx="5110520" cy="901218"/>
      </dsp:txXfrm>
    </dsp:sp>
    <dsp:sp modelId="{48550293-6505-4EA6-B2C6-C98A29BFDEFE}">
      <dsp:nvSpPr>
        <dsp:cNvPr id="0" name=""/>
        <dsp:cNvSpPr/>
      </dsp:nvSpPr>
      <dsp:spPr>
        <a:xfrm>
          <a:off x="1577340" y="3394043"/>
          <a:ext cx="6309360" cy="95729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780" tIns="144780" rIns="144780" bIns="144780" numCol="1" spcCol="1270" anchor="ctr" anchorCtr="0">
          <a:noAutofit/>
        </a:bodyPr>
        <a:lstStyle/>
        <a:p>
          <a:pPr lvl="0" algn="l" defTabSz="1689100">
            <a:lnSpc>
              <a:spcPct val="90000"/>
            </a:lnSpc>
            <a:spcBef>
              <a:spcPct val="0"/>
            </a:spcBef>
            <a:spcAft>
              <a:spcPct val="35000"/>
            </a:spcAft>
          </a:pPr>
          <a:r>
            <a:rPr lang="zh-CN" altLang="en-US" sz="3800" kern="1200" dirty="0" smtClean="0"/>
            <a:t>持续反思</a:t>
          </a:r>
          <a:endParaRPr lang="en-US" sz="3800" kern="1200" dirty="0"/>
        </a:p>
      </dsp:txBody>
      <dsp:txXfrm>
        <a:off x="1605378" y="3422081"/>
        <a:ext cx="5102633" cy="901218"/>
      </dsp:txXfrm>
    </dsp:sp>
    <dsp:sp modelId="{B4711DDC-B174-47A3-B541-1253ECB46DB5}">
      <dsp:nvSpPr>
        <dsp:cNvPr id="0" name=""/>
        <dsp:cNvSpPr/>
      </dsp:nvSpPr>
      <dsp:spPr>
        <a:xfrm>
          <a:off x="5687118" y="733200"/>
          <a:ext cx="622241" cy="622241"/>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en-US" sz="2800" kern="1200"/>
        </a:p>
      </dsp:txBody>
      <dsp:txXfrm>
        <a:off x="5827122" y="733200"/>
        <a:ext cx="342233" cy="468236"/>
      </dsp:txXfrm>
    </dsp:sp>
    <dsp:sp modelId="{8F16909A-B152-4CE6-9806-5E9DF9B69C45}">
      <dsp:nvSpPr>
        <dsp:cNvPr id="0" name=""/>
        <dsp:cNvSpPr/>
      </dsp:nvSpPr>
      <dsp:spPr>
        <a:xfrm>
          <a:off x="6215527" y="1864548"/>
          <a:ext cx="622241" cy="622241"/>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en-US" sz="2800" kern="1200"/>
        </a:p>
      </dsp:txBody>
      <dsp:txXfrm>
        <a:off x="6355531" y="1864548"/>
        <a:ext cx="342233" cy="468236"/>
      </dsp:txXfrm>
    </dsp:sp>
    <dsp:sp modelId="{F881C394-DDCB-4C85-87E8-A0D39B7D60E8}">
      <dsp:nvSpPr>
        <dsp:cNvPr id="0" name=""/>
        <dsp:cNvSpPr/>
      </dsp:nvSpPr>
      <dsp:spPr>
        <a:xfrm>
          <a:off x="6736049" y="2995896"/>
          <a:ext cx="622241" cy="622241"/>
        </a:xfrm>
        <a:prstGeom prst="downArrow">
          <a:avLst>
            <a:gd name="adj1" fmla="val 55000"/>
            <a:gd name="adj2" fmla="val 45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5560" tIns="35560" rIns="35560" bIns="35560" numCol="1" spcCol="1270" anchor="ctr" anchorCtr="0">
          <a:noAutofit/>
        </a:bodyPr>
        <a:lstStyle/>
        <a:p>
          <a:pPr lvl="0" algn="ctr" defTabSz="1244600">
            <a:lnSpc>
              <a:spcPct val="90000"/>
            </a:lnSpc>
            <a:spcBef>
              <a:spcPct val="0"/>
            </a:spcBef>
            <a:spcAft>
              <a:spcPct val="35000"/>
            </a:spcAft>
          </a:pPr>
          <a:endParaRPr lang="en-US" sz="2800" kern="1200"/>
        </a:p>
      </dsp:txBody>
      <dsp:txXfrm>
        <a:off x="6876053" y="2995896"/>
        <a:ext cx="342233" cy="46823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7DC41F-7CC9-4297-AE56-C58AF98531A0}">
      <dsp:nvSpPr>
        <dsp:cNvPr id="0" name=""/>
        <dsp:cNvSpPr/>
      </dsp:nvSpPr>
      <dsp:spPr>
        <a:xfrm>
          <a:off x="939" y="0"/>
          <a:ext cx="2442641" cy="464820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36220" tIns="236220" rIns="236220" bIns="236220" numCol="1" spcCol="1270" anchor="ctr" anchorCtr="0">
          <a:noAutofit/>
        </a:bodyPr>
        <a:lstStyle/>
        <a:p>
          <a:pPr lvl="0" algn="ctr" defTabSz="2755900">
            <a:lnSpc>
              <a:spcPct val="90000"/>
            </a:lnSpc>
            <a:spcBef>
              <a:spcPct val="0"/>
            </a:spcBef>
            <a:spcAft>
              <a:spcPct val="35000"/>
            </a:spcAft>
          </a:pPr>
          <a:r>
            <a:rPr lang="zh-CN" altLang="en-US" sz="6200" kern="1200" dirty="0" smtClean="0"/>
            <a:t>目标</a:t>
          </a:r>
          <a:endParaRPr lang="en-US" sz="6200" kern="1200" dirty="0"/>
        </a:p>
      </dsp:txBody>
      <dsp:txXfrm>
        <a:off x="939" y="0"/>
        <a:ext cx="2442641" cy="1394460"/>
      </dsp:txXfrm>
    </dsp:sp>
    <dsp:sp modelId="{B71FF76C-B476-49F4-9352-7284A1118A42}">
      <dsp:nvSpPr>
        <dsp:cNvPr id="0" name=""/>
        <dsp:cNvSpPr/>
      </dsp:nvSpPr>
      <dsp:spPr>
        <a:xfrm>
          <a:off x="245203" y="1395821"/>
          <a:ext cx="1954113" cy="140149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700" b="1" kern="1200" dirty="0" smtClean="0">
              <a:solidFill>
                <a:srgbClr val="FFFF00"/>
              </a:solidFill>
            </a:rPr>
            <a:t>注重针对问题搜索相关知识和形成解决方案的能力</a:t>
          </a:r>
          <a:endParaRPr lang="en-US" altLang="zh-CN" sz="1700" b="1" kern="1200" dirty="0" smtClean="0">
            <a:solidFill>
              <a:srgbClr val="FFFF00"/>
            </a:solidFill>
          </a:endParaRPr>
        </a:p>
        <a:p>
          <a:pPr lvl="0" algn="ctr" defTabSz="1911350">
            <a:lnSpc>
              <a:spcPct val="90000"/>
            </a:lnSpc>
            <a:spcBef>
              <a:spcPct val="0"/>
            </a:spcBef>
            <a:spcAft>
              <a:spcPct val="35000"/>
            </a:spcAft>
          </a:pPr>
          <a:endParaRPr lang="en-US" sz="1700" kern="1200" dirty="0"/>
        </a:p>
      </dsp:txBody>
      <dsp:txXfrm>
        <a:off x="286251" y="1436869"/>
        <a:ext cx="1872017" cy="1319399"/>
      </dsp:txXfrm>
    </dsp:sp>
    <dsp:sp modelId="{BDAD272A-4D72-4D5F-9A58-C145945A85F7}">
      <dsp:nvSpPr>
        <dsp:cNvPr id="0" name=""/>
        <dsp:cNvSpPr/>
      </dsp:nvSpPr>
      <dsp:spPr>
        <a:xfrm>
          <a:off x="245203" y="3012932"/>
          <a:ext cx="1954113" cy="140149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700" b="1" kern="1200" dirty="0" smtClean="0">
              <a:solidFill>
                <a:srgbClr val="FFFF00"/>
              </a:solidFill>
            </a:rPr>
            <a:t>批判性思维</a:t>
          </a:r>
          <a:endParaRPr lang="en-US" altLang="zh-CN" sz="1700" b="1" kern="1200" dirty="0" smtClean="0">
            <a:solidFill>
              <a:srgbClr val="FFFF00"/>
            </a:solidFill>
          </a:endParaRPr>
        </a:p>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700" b="1" kern="1200" dirty="0" smtClean="0">
              <a:solidFill>
                <a:srgbClr val="FFFF00"/>
              </a:solidFill>
            </a:rPr>
            <a:t>自主学习能力</a:t>
          </a:r>
          <a:endParaRPr lang="en-US" altLang="zh-CN" sz="1700" b="1" kern="1200" dirty="0" smtClean="0">
            <a:solidFill>
              <a:srgbClr val="FFFF00"/>
            </a:solidFill>
          </a:endParaRPr>
        </a:p>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700" b="1" kern="1200" dirty="0" smtClean="0">
              <a:solidFill>
                <a:srgbClr val="FFFF00"/>
              </a:solidFill>
            </a:rPr>
            <a:t>合作能力</a:t>
          </a:r>
          <a:endParaRPr lang="en-US" altLang="zh-CN" sz="1700" b="1" kern="1200" dirty="0" smtClean="0">
            <a:solidFill>
              <a:srgbClr val="FFFF00"/>
            </a:solidFill>
          </a:endParaRPr>
        </a:p>
        <a:p>
          <a:pPr lvl="0" algn="ctr" defTabSz="577850">
            <a:lnSpc>
              <a:spcPct val="90000"/>
            </a:lnSpc>
            <a:spcBef>
              <a:spcPct val="0"/>
            </a:spcBef>
            <a:spcAft>
              <a:spcPct val="35000"/>
            </a:spcAft>
          </a:pPr>
          <a:endParaRPr lang="en-US" sz="1700" kern="1200" dirty="0"/>
        </a:p>
      </dsp:txBody>
      <dsp:txXfrm>
        <a:off x="286251" y="3053980"/>
        <a:ext cx="1872017" cy="1319399"/>
      </dsp:txXfrm>
    </dsp:sp>
    <dsp:sp modelId="{4B379124-C70F-4EC3-BF4E-0177B28C489E}">
      <dsp:nvSpPr>
        <dsp:cNvPr id="0" name=""/>
        <dsp:cNvSpPr/>
      </dsp:nvSpPr>
      <dsp:spPr>
        <a:xfrm>
          <a:off x="2626779" y="0"/>
          <a:ext cx="2442641" cy="464820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36220" tIns="236220" rIns="236220" bIns="236220" numCol="1" spcCol="1270" anchor="ctr" anchorCtr="0">
          <a:noAutofit/>
        </a:bodyPr>
        <a:lstStyle/>
        <a:p>
          <a:pPr lvl="0" algn="ctr" defTabSz="2755900">
            <a:lnSpc>
              <a:spcPct val="90000"/>
            </a:lnSpc>
            <a:spcBef>
              <a:spcPct val="0"/>
            </a:spcBef>
            <a:spcAft>
              <a:spcPct val="35000"/>
            </a:spcAft>
          </a:pPr>
          <a:r>
            <a:rPr lang="zh-CN" altLang="en-US" sz="6200" kern="1200" dirty="0" smtClean="0"/>
            <a:t>情境</a:t>
          </a:r>
          <a:endParaRPr lang="en-US" sz="6200" kern="1200" dirty="0"/>
        </a:p>
      </dsp:txBody>
      <dsp:txXfrm>
        <a:off x="2626779" y="0"/>
        <a:ext cx="2442641" cy="1394460"/>
      </dsp:txXfrm>
    </dsp:sp>
    <dsp:sp modelId="{B2C87DBC-87D3-43C2-8BEE-31C1A3F1BF72}">
      <dsp:nvSpPr>
        <dsp:cNvPr id="0" name=""/>
        <dsp:cNvSpPr/>
      </dsp:nvSpPr>
      <dsp:spPr>
        <a:xfrm>
          <a:off x="2871043" y="1395821"/>
          <a:ext cx="1954113" cy="140149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700" b="1" kern="1200" dirty="0" smtClean="0">
              <a:solidFill>
                <a:srgbClr val="FFFF00"/>
              </a:solidFill>
            </a:rPr>
            <a:t>已有知识体系为载体</a:t>
          </a:r>
          <a:endParaRPr lang="en-US" altLang="zh-CN" sz="1700" b="1" kern="1200" dirty="0" smtClean="0">
            <a:solidFill>
              <a:srgbClr val="FFFF00"/>
            </a:solidFill>
          </a:endParaRPr>
        </a:p>
        <a:p>
          <a:pPr lvl="0" algn="ctr" defTabSz="577850">
            <a:lnSpc>
              <a:spcPct val="90000"/>
            </a:lnSpc>
            <a:spcBef>
              <a:spcPct val="0"/>
            </a:spcBef>
            <a:spcAft>
              <a:spcPct val="35000"/>
            </a:spcAft>
          </a:pPr>
          <a:endParaRPr lang="en-US" sz="1700" kern="1200" dirty="0"/>
        </a:p>
      </dsp:txBody>
      <dsp:txXfrm>
        <a:off x="2912091" y="1436869"/>
        <a:ext cx="1872017" cy="1319399"/>
      </dsp:txXfrm>
    </dsp:sp>
    <dsp:sp modelId="{6AB605F8-EFA5-46FC-8B69-AF5A49AFCA8E}">
      <dsp:nvSpPr>
        <dsp:cNvPr id="0" name=""/>
        <dsp:cNvSpPr/>
      </dsp:nvSpPr>
      <dsp:spPr>
        <a:xfrm>
          <a:off x="2871043" y="3012932"/>
          <a:ext cx="1954113" cy="140149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700" b="1" kern="1200" dirty="0" smtClean="0">
              <a:solidFill>
                <a:srgbClr val="FFFF00"/>
              </a:solidFill>
            </a:rPr>
            <a:t>以解决实际问题为出发点</a:t>
          </a:r>
          <a:endParaRPr lang="en-US" altLang="zh-CN" sz="1700" b="1" kern="1200" dirty="0" smtClean="0">
            <a:solidFill>
              <a:srgbClr val="FFFF00"/>
            </a:solidFill>
          </a:endParaRPr>
        </a:p>
        <a:p>
          <a:pPr lvl="0" algn="ctr" defTabSz="577850">
            <a:lnSpc>
              <a:spcPct val="90000"/>
            </a:lnSpc>
            <a:spcBef>
              <a:spcPct val="0"/>
            </a:spcBef>
            <a:spcAft>
              <a:spcPct val="35000"/>
            </a:spcAft>
          </a:pPr>
          <a:endParaRPr lang="en-US" sz="1700" kern="1200" dirty="0"/>
        </a:p>
      </dsp:txBody>
      <dsp:txXfrm>
        <a:off x="2912091" y="3053980"/>
        <a:ext cx="1872017" cy="1319399"/>
      </dsp:txXfrm>
    </dsp:sp>
    <dsp:sp modelId="{C1307928-E07A-4825-BD32-010770BA2F6E}">
      <dsp:nvSpPr>
        <dsp:cNvPr id="0" name=""/>
        <dsp:cNvSpPr/>
      </dsp:nvSpPr>
      <dsp:spPr>
        <a:xfrm>
          <a:off x="5252618" y="0"/>
          <a:ext cx="2442641" cy="4648200"/>
        </a:xfrm>
        <a:prstGeom prst="roundRect">
          <a:avLst>
            <a:gd name="adj" fmla="val 10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txBody>
        <a:bodyPr spcFirstLastPara="0" vert="horz" wrap="square" lIns="236220" tIns="236220" rIns="236220" bIns="236220" numCol="1" spcCol="1270" anchor="ctr" anchorCtr="0">
          <a:noAutofit/>
        </a:bodyPr>
        <a:lstStyle/>
        <a:p>
          <a:pPr lvl="0" algn="ctr" defTabSz="2755900">
            <a:lnSpc>
              <a:spcPct val="90000"/>
            </a:lnSpc>
            <a:spcBef>
              <a:spcPct val="0"/>
            </a:spcBef>
            <a:spcAft>
              <a:spcPct val="35000"/>
            </a:spcAft>
          </a:pPr>
          <a:r>
            <a:rPr lang="zh-CN" altLang="en-US" sz="6200" kern="1200" dirty="0" smtClean="0"/>
            <a:t>角色</a:t>
          </a:r>
          <a:endParaRPr lang="en-US" sz="6200" kern="1200" dirty="0"/>
        </a:p>
      </dsp:txBody>
      <dsp:txXfrm>
        <a:off x="5252618" y="0"/>
        <a:ext cx="2442641" cy="1394460"/>
      </dsp:txXfrm>
    </dsp:sp>
    <dsp:sp modelId="{6EEC3FB6-32F8-419E-91CA-3B2D42211583}">
      <dsp:nvSpPr>
        <dsp:cNvPr id="0" name=""/>
        <dsp:cNvSpPr/>
      </dsp:nvSpPr>
      <dsp:spPr>
        <a:xfrm>
          <a:off x="5496883" y="1395821"/>
          <a:ext cx="1954113" cy="140149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700" b="1" kern="1200" dirty="0" smtClean="0">
              <a:solidFill>
                <a:srgbClr val="FFFF00"/>
              </a:solidFill>
            </a:rPr>
            <a:t>学生的全程主动参与</a:t>
          </a:r>
          <a:endParaRPr lang="en-US" altLang="zh-CN" sz="1700" b="1" kern="1200" dirty="0" smtClean="0">
            <a:solidFill>
              <a:srgbClr val="FFFF00"/>
            </a:solidFill>
          </a:endParaRPr>
        </a:p>
        <a:p>
          <a:pPr lvl="0" algn="ctr" defTabSz="577850">
            <a:lnSpc>
              <a:spcPct val="90000"/>
            </a:lnSpc>
            <a:spcBef>
              <a:spcPct val="0"/>
            </a:spcBef>
            <a:spcAft>
              <a:spcPct val="35000"/>
            </a:spcAft>
          </a:pPr>
          <a:endParaRPr lang="en-US" sz="1700" kern="1200" dirty="0"/>
        </a:p>
      </dsp:txBody>
      <dsp:txXfrm>
        <a:off x="5537931" y="1436869"/>
        <a:ext cx="1872017" cy="1319399"/>
      </dsp:txXfrm>
    </dsp:sp>
    <dsp:sp modelId="{629736E9-CED8-480A-A4FC-666217FAF1D1}">
      <dsp:nvSpPr>
        <dsp:cNvPr id="0" name=""/>
        <dsp:cNvSpPr/>
      </dsp:nvSpPr>
      <dsp:spPr>
        <a:xfrm>
          <a:off x="5496883" y="3012932"/>
          <a:ext cx="1954113" cy="140149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3180" tIns="32385" rIns="43180" bIns="32385" numCol="1" spcCol="1270" anchor="ctr" anchorCtr="0">
          <a:noAutofit/>
        </a:bodyPr>
        <a:lstStyle/>
        <a:p>
          <a:pPr marL="0" marR="0" lvl="0" indent="0" algn="ctr" defTabSz="914400" eaLnBrk="1" fontAlgn="auto" latinLnBrk="0" hangingPunct="1">
            <a:lnSpc>
              <a:spcPct val="100000"/>
            </a:lnSpc>
            <a:spcBef>
              <a:spcPct val="0"/>
            </a:spcBef>
            <a:spcAft>
              <a:spcPts val="0"/>
            </a:spcAft>
            <a:buClrTx/>
            <a:buSzTx/>
            <a:buFontTx/>
            <a:buNone/>
            <a:tabLst/>
            <a:defRPr/>
          </a:pPr>
          <a:r>
            <a:rPr lang="zh-CN" altLang="en-US" sz="1700" b="1" kern="1200" dirty="0" smtClean="0">
              <a:solidFill>
                <a:srgbClr val="FFFF00"/>
              </a:solidFill>
            </a:rPr>
            <a:t>教师作为学习过程的辅助者</a:t>
          </a:r>
          <a:endParaRPr lang="en-US" sz="1700" b="1" kern="1200" dirty="0" smtClean="0">
            <a:solidFill>
              <a:srgbClr val="FFFF00"/>
            </a:solidFill>
          </a:endParaRPr>
        </a:p>
        <a:p>
          <a:pPr lvl="0" algn="ctr" defTabSz="577850">
            <a:lnSpc>
              <a:spcPct val="90000"/>
            </a:lnSpc>
            <a:spcBef>
              <a:spcPct val="0"/>
            </a:spcBef>
            <a:spcAft>
              <a:spcPct val="35000"/>
            </a:spcAft>
          </a:pPr>
          <a:endParaRPr lang="en-US" sz="1700" kern="1200" dirty="0"/>
        </a:p>
      </dsp:txBody>
      <dsp:txXfrm>
        <a:off x="5537931" y="3053980"/>
        <a:ext cx="1872017" cy="131939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E5B263-A16E-46F5-9D9C-E50A7E78CE21}">
      <dsp:nvSpPr>
        <dsp:cNvPr id="0" name=""/>
        <dsp:cNvSpPr/>
      </dsp:nvSpPr>
      <dsp:spPr>
        <a:xfrm>
          <a:off x="3746" y="1595799"/>
          <a:ext cx="2181001" cy="87240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30671" rIns="30671" bIns="30671" numCol="1" spcCol="1270" anchor="ctr" anchorCtr="0">
          <a:noAutofit/>
        </a:bodyPr>
        <a:lstStyle/>
        <a:p>
          <a:pPr lvl="0" algn="ctr" defTabSz="1022350">
            <a:lnSpc>
              <a:spcPct val="90000"/>
            </a:lnSpc>
            <a:spcBef>
              <a:spcPct val="0"/>
            </a:spcBef>
            <a:spcAft>
              <a:spcPct val="35000"/>
            </a:spcAft>
          </a:pPr>
          <a:r>
            <a:rPr lang="zh-CN" altLang="en-US" sz="2300" b="1" kern="1200" dirty="0" smtClean="0">
              <a:solidFill>
                <a:srgbClr val="FFFF00"/>
              </a:solidFill>
            </a:rPr>
            <a:t>问题设计流程引导</a:t>
          </a:r>
          <a:endParaRPr lang="en-US" sz="2300" b="1" kern="1200" dirty="0">
            <a:solidFill>
              <a:srgbClr val="FFFF00"/>
            </a:solidFill>
          </a:endParaRPr>
        </a:p>
      </dsp:txBody>
      <dsp:txXfrm>
        <a:off x="439946" y="1595799"/>
        <a:ext cx="1308601" cy="872400"/>
      </dsp:txXfrm>
    </dsp:sp>
    <dsp:sp modelId="{98203EFF-D729-4E0F-A519-0674E13BC629}">
      <dsp:nvSpPr>
        <dsp:cNvPr id="0" name=""/>
        <dsp:cNvSpPr/>
      </dsp:nvSpPr>
      <dsp:spPr>
        <a:xfrm>
          <a:off x="1966648" y="1595799"/>
          <a:ext cx="2181001" cy="87240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30671" rIns="30671" bIns="30671" numCol="1" spcCol="1270" anchor="ctr" anchorCtr="0">
          <a:noAutofit/>
        </a:bodyPr>
        <a:lstStyle/>
        <a:p>
          <a:pPr lvl="0" algn="ctr" defTabSz="1022350">
            <a:lnSpc>
              <a:spcPct val="90000"/>
            </a:lnSpc>
            <a:spcBef>
              <a:spcPct val="0"/>
            </a:spcBef>
            <a:spcAft>
              <a:spcPct val="35000"/>
            </a:spcAft>
          </a:pPr>
          <a:r>
            <a:rPr lang="zh-CN" altLang="en-US" sz="2300" b="1" kern="1200" dirty="0" smtClean="0">
              <a:solidFill>
                <a:srgbClr val="FFFF00"/>
              </a:solidFill>
            </a:rPr>
            <a:t>框架引导过程反馈</a:t>
          </a:r>
          <a:endParaRPr lang="en-US" sz="2300" b="1" kern="1200" dirty="0">
            <a:solidFill>
              <a:srgbClr val="FFFF00"/>
            </a:solidFill>
          </a:endParaRPr>
        </a:p>
      </dsp:txBody>
      <dsp:txXfrm>
        <a:off x="2402848" y="1595799"/>
        <a:ext cx="1308601" cy="872400"/>
      </dsp:txXfrm>
    </dsp:sp>
    <dsp:sp modelId="{7CD4F0BB-A780-4A61-A92D-F010D135B327}">
      <dsp:nvSpPr>
        <dsp:cNvPr id="0" name=""/>
        <dsp:cNvSpPr/>
      </dsp:nvSpPr>
      <dsp:spPr>
        <a:xfrm>
          <a:off x="3929549" y="1595799"/>
          <a:ext cx="2181001" cy="87240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30671" rIns="30671" bIns="30671" numCol="1" spcCol="1270" anchor="ctr" anchorCtr="0">
          <a:noAutofit/>
        </a:bodyPr>
        <a:lstStyle/>
        <a:p>
          <a:pPr lvl="0" algn="ctr" defTabSz="1022350">
            <a:lnSpc>
              <a:spcPct val="90000"/>
            </a:lnSpc>
            <a:spcBef>
              <a:spcPct val="0"/>
            </a:spcBef>
            <a:spcAft>
              <a:spcPct val="35000"/>
            </a:spcAft>
          </a:pPr>
          <a:r>
            <a:rPr lang="zh-CN" altLang="en-US" sz="2300" b="1" kern="1200" dirty="0" smtClean="0">
              <a:solidFill>
                <a:srgbClr val="FFFF00"/>
              </a:solidFill>
            </a:rPr>
            <a:t>创造空间合作引导</a:t>
          </a:r>
          <a:endParaRPr lang="en-US" sz="2300" b="1" kern="1200" dirty="0">
            <a:solidFill>
              <a:srgbClr val="FFFF00"/>
            </a:solidFill>
          </a:endParaRPr>
        </a:p>
      </dsp:txBody>
      <dsp:txXfrm>
        <a:off x="4365749" y="1595799"/>
        <a:ext cx="1308601" cy="872400"/>
      </dsp:txXfrm>
    </dsp:sp>
    <dsp:sp modelId="{1FC6F69C-F14B-45A1-87F6-F9605C72EA3F}">
      <dsp:nvSpPr>
        <dsp:cNvPr id="0" name=""/>
        <dsp:cNvSpPr/>
      </dsp:nvSpPr>
      <dsp:spPr>
        <a:xfrm>
          <a:off x="5892451" y="1595799"/>
          <a:ext cx="2181001" cy="87240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012" tIns="30671" rIns="30671" bIns="30671" numCol="1" spcCol="1270" anchor="ctr" anchorCtr="0">
          <a:noAutofit/>
        </a:bodyPr>
        <a:lstStyle/>
        <a:p>
          <a:pPr lvl="0" algn="ctr" defTabSz="1022350">
            <a:lnSpc>
              <a:spcPct val="90000"/>
            </a:lnSpc>
            <a:spcBef>
              <a:spcPct val="0"/>
            </a:spcBef>
            <a:spcAft>
              <a:spcPct val="35000"/>
            </a:spcAft>
          </a:pPr>
          <a:r>
            <a:rPr lang="zh-CN" altLang="en-US" sz="2300" b="1" kern="1200" dirty="0" smtClean="0">
              <a:solidFill>
                <a:srgbClr val="FFFF00"/>
              </a:solidFill>
            </a:rPr>
            <a:t>方案反馈</a:t>
          </a:r>
          <a:endParaRPr lang="en-US" sz="2300" b="1" kern="1200" dirty="0">
            <a:solidFill>
              <a:srgbClr val="FFFF00"/>
            </a:solidFill>
          </a:endParaRPr>
        </a:p>
      </dsp:txBody>
      <dsp:txXfrm>
        <a:off x="6328651" y="1595799"/>
        <a:ext cx="1308601" cy="87240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3A2F38B-7DA4-4FA3-88AD-AE70A6BC5411}">
      <dsp:nvSpPr>
        <dsp:cNvPr id="0" name=""/>
        <dsp:cNvSpPr/>
      </dsp:nvSpPr>
      <dsp:spPr>
        <a:xfrm>
          <a:off x="3711" y="1599914"/>
          <a:ext cx="2160426" cy="86417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4013" tIns="34671" rIns="34671" bIns="34671" numCol="1" spcCol="1270" anchor="ctr" anchorCtr="0">
          <a:noAutofit/>
        </a:bodyPr>
        <a:lstStyle/>
        <a:p>
          <a:pPr lvl="0" algn="ctr" defTabSz="1155700">
            <a:lnSpc>
              <a:spcPct val="90000"/>
            </a:lnSpc>
            <a:spcBef>
              <a:spcPct val="0"/>
            </a:spcBef>
            <a:spcAft>
              <a:spcPct val="35000"/>
            </a:spcAft>
          </a:pPr>
          <a:r>
            <a:rPr lang="zh-CN" altLang="en-US" sz="2600" b="1" kern="1200" dirty="0" smtClean="0">
              <a:solidFill>
                <a:srgbClr val="FFFF00"/>
              </a:solidFill>
            </a:rPr>
            <a:t>实际问题出发</a:t>
          </a:r>
          <a:endParaRPr lang="en-US" sz="2600" b="1" kern="1200" dirty="0">
            <a:solidFill>
              <a:srgbClr val="FFFF00"/>
            </a:solidFill>
          </a:endParaRPr>
        </a:p>
      </dsp:txBody>
      <dsp:txXfrm>
        <a:off x="435796" y="1599914"/>
        <a:ext cx="1296256" cy="864170"/>
      </dsp:txXfrm>
    </dsp:sp>
    <dsp:sp modelId="{81BE42C5-CF29-4C67-800B-2CD775116453}">
      <dsp:nvSpPr>
        <dsp:cNvPr id="0" name=""/>
        <dsp:cNvSpPr/>
      </dsp:nvSpPr>
      <dsp:spPr>
        <a:xfrm>
          <a:off x="1948095" y="1599914"/>
          <a:ext cx="2160426" cy="86417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4013" tIns="34671" rIns="34671" bIns="34671" numCol="1" spcCol="1270" anchor="ctr" anchorCtr="0">
          <a:noAutofit/>
        </a:bodyPr>
        <a:lstStyle/>
        <a:p>
          <a:pPr lvl="0" algn="ctr" defTabSz="1155700">
            <a:lnSpc>
              <a:spcPct val="90000"/>
            </a:lnSpc>
            <a:spcBef>
              <a:spcPct val="0"/>
            </a:spcBef>
            <a:spcAft>
              <a:spcPct val="35000"/>
            </a:spcAft>
          </a:pPr>
          <a:r>
            <a:rPr lang="zh-CN" altLang="en-US" sz="2600" b="1" kern="1200" dirty="0" smtClean="0">
              <a:solidFill>
                <a:srgbClr val="FFFF00"/>
              </a:solidFill>
            </a:rPr>
            <a:t>资料搜集整合</a:t>
          </a:r>
          <a:endParaRPr lang="en-US" sz="2600" b="1" kern="1200" dirty="0">
            <a:solidFill>
              <a:srgbClr val="FFFF00"/>
            </a:solidFill>
          </a:endParaRPr>
        </a:p>
      </dsp:txBody>
      <dsp:txXfrm>
        <a:off x="2380180" y="1599914"/>
        <a:ext cx="1296256" cy="864170"/>
      </dsp:txXfrm>
    </dsp:sp>
    <dsp:sp modelId="{FF367ACD-C09B-4A73-88CA-004DEDBC1C5E}">
      <dsp:nvSpPr>
        <dsp:cNvPr id="0" name=""/>
        <dsp:cNvSpPr/>
      </dsp:nvSpPr>
      <dsp:spPr>
        <a:xfrm>
          <a:off x="3892478" y="1599914"/>
          <a:ext cx="2160426" cy="86417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4013" tIns="34671" rIns="34671" bIns="34671" numCol="1" spcCol="1270" anchor="ctr" anchorCtr="0">
          <a:noAutofit/>
        </a:bodyPr>
        <a:lstStyle/>
        <a:p>
          <a:pPr lvl="0" algn="ctr" defTabSz="1155700">
            <a:lnSpc>
              <a:spcPct val="90000"/>
            </a:lnSpc>
            <a:spcBef>
              <a:spcPct val="0"/>
            </a:spcBef>
            <a:spcAft>
              <a:spcPct val="35000"/>
            </a:spcAft>
          </a:pPr>
          <a:r>
            <a:rPr lang="zh-CN" altLang="en-US" sz="2600" b="1" kern="1200" dirty="0" smtClean="0">
              <a:solidFill>
                <a:srgbClr val="FFFF00"/>
              </a:solidFill>
            </a:rPr>
            <a:t>小组讨论</a:t>
          </a:r>
          <a:endParaRPr lang="en-US" sz="2600" b="1" kern="1200" dirty="0">
            <a:solidFill>
              <a:srgbClr val="FFFF00"/>
            </a:solidFill>
          </a:endParaRPr>
        </a:p>
      </dsp:txBody>
      <dsp:txXfrm>
        <a:off x="4324563" y="1599914"/>
        <a:ext cx="1296256" cy="864170"/>
      </dsp:txXfrm>
    </dsp:sp>
    <dsp:sp modelId="{6A4F33B9-9826-4269-BF9D-9483E2531D7A}">
      <dsp:nvSpPr>
        <dsp:cNvPr id="0" name=""/>
        <dsp:cNvSpPr/>
      </dsp:nvSpPr>
      <dsp:spPr>
        <a:xfrm>
          <a:off x="5836862" y="1599914"/>
          <a:ext cx="2160426" cy="864170"/>
        </a:xfrm>
        <a:prstGeom prst="chevron">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4013" tIns="34671" rIns="34671" bIns="34671" numCol="1" spcCol="1270" anchor="ctr" anchorCtr="0">
          <a:noAutofit/>
        </a:bodyPr>
        <a:lstStyle/>
        <a:p>
          <a:pPr lvl="0" algn="ctr" defTabSz="1155700">
            <a:lnSpc>
              <a:spcPct val="90000"/>
            </a:lnSpc>
            <a:spcBef>
              <a:spcPct val="0"/>
            </a:spcBef>
            <a:spcAft>
              <a:spcPct val="35000"/>
            </a:spcAft>
          </a:pPr>
          <a:r>
            <a:rPr lang="zh-CN" altLang="en-US" sz="2600" b="1" kern="1200" dirty="0" smtClean="0">
              <a:solidFill>
                <a:srgbClr val="FFFF00"/>
              </a:solidFill>
            </a:rPr>
            <a:t>问题解决方案</a:t>
          </a:r>
          <a:endParaRPr lang="en-US" sz="2600" b="1" kern="1200" dirty="0">
            <a:solidFill>
              <a:srgbClr val="FFFF00"/>
            </a:solidFill>
          </a:endParaRPr>
        </a:p>
      </dsp:txBody>
      <dsp:txXfrm>
        <a:off x="6268947" y="1599914"/>
        <a:ext cx="1296256" cy="86417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8F2E9A-F7A7-4AA2-9F17-2D0CD3B072C1}">
      <dsp:nvSpPr>
        <dsp:cNvPr id="0" name=""/>
        <dsp:cNvSpPr/>
      </dsp:nvSpPr>
      <dsp:spPr>
        <a:xfrm>
          <a:off x="1074" y="0"/>
          <a:ext cx="644652" cy="898328"/>
        </a:xfrm>
        <a:prstGeom prst="upArrow">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E0E97FF-FE53-43CB-9117-4D9983869F49}">
      <dsp:nvSpPr>
        <dsp:cNvPr id="0" name=""/>
        <dsp:cNvSpPr/>
      </dsp:nvSpPr>
      <dsp:spPr>
        <a:xfrm>
          <a:off x="665066" y="0"/>
          <a:ext cx="1093954" cy="898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0" rIns="113792" bIns="113792" numCol="1" spcCol="1270" anchor="ctr" anchorCtr="0">
          <a:noAutofit/>
        </a:bodyPr>
        <a:lstStyle/>
        <a:p>
          <a:pPr lvl="0" algn="l" defTabSz="711200">
            <a:lnSpc>
              <a:spcPct val="90000"/>
            </a:lnSpc>
            <a:spcBef>
              <a:spcPct val="0"/>
            </a:spcBef>
            <a:spcAft>
              <a:spcPct val="35000"/>
            </a:spcAft>
          </a:pPr>
          <a:r>
            <a:rPr lang="zh-CN" altLang="en-US" sz="1600" kern="1200" dirty="0" smtClean="0"/>
            <a:t>师生共同创造学习内容</a:t>
          </a:r>
          <a:endParaRPr lang="en-US" sz="1600" kern="1200" dirty="0"/>
        </a:p>
      </dsp:txBody>
      <dsp:txXfrm>
        <a:off x="665066" y="0"/>
        <a:ext cx="1093954" cy="898328"/>
      </dsp:txXfrm>
    </dsp:sp>
    <dsp:sp modelId="{D6D55BDB-046C-4A14-8B53-FC064CBB6A44}">
      <dsp:nvSpPr>
        <dsp:cNvPr id="0" name=""/>
        <dsp:cNvSpPr/>
      </dsp:nvSpPr>
      <dsp:spPr>
        <a:xfrm>
          <a:off x="194470" y="973189"/>
          <a:ext cx="644652" cy="898328"/>
        </a:xfrm>
        <a:prstGeom prst="downArrow">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59D41C-F06C-4935-95D8-F744643EDE32}">
      <dsp:nvSpPr>
        <dsp:cNvPr id="0" name=""/>
        <dsp:cNvSpPr/>
      </dsp:nvSpPr>
      <dsp:spPr>
        <a:xfrm>
          <a:off x="858461" y="973189"/>
          <a:ext cx="1093954" cy="898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0" rIns="113792" bIns="113792" numCol="1" spcCol="1270" anchor="ctr" anchorCtr="0">
          <a:noAutofit/>
        </a:bodyPr>
        <a:lstStyle/>
        <a:p>
          <a:pPr lvl="0" algn="l" defTabSz="711200">
            <a:lnSpc>
              <a:spcPct val="90000"/>
            </a:lnSpc>
            <a:spcBef>
              <a:spcPct val="0"/>
            </a:spcBef>
            <a:spcAft>
              <a:spcPct val="35000"/>
            </a:spcAft>
          </a:pPr>
          <a:r>
            <a:rPr lang="zh-CN" altLang="en-US" sz="1600" kern="1200" dirty="0" smtClean="0"/>
            <a:t>教师基于教材讲授</a:t>
          </a:r>
          <a:endParaRPr lang="en-US" sz="1600" kern="1200" dirty="0"/>
        </a:p>
      </dsp:txBody>
      <dsp:txXfrm>
        <a:off x="858461" y="973189"/>
        <a:ext cx="1093954" cy="89832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8F2E9A-F7A7-4AA2-9F17-2D0CD3B072C1}">
      <dsp:nvSpPr>
        <dsp:cNvPr id="0" name=""/>
        <dsp:cNvSpPr/>
      </dsp:nvSpPr>
      <dsp:spPr>
        <a:xfrm>
          <a:off x="1074" y="0"/>
          <a:ext cx="644652" cy="898328"/>
        </a:xfrm>
        <a:prstGeom prst="upArrow">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E0E97FF-FE53-43CB-9117-4D9983869F49}">
      <dsp:nvSpPr>
        <dsp:cNvPr id="0" name=""/>
        <dsp:cNvSpPr/>
      </dsp:nvSpPr>
      <dsp:spPr>
        <a:xfrm>
          <a:off x="665066" y="0"/>
          <a:ext cx="1093954" cy="898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0" rIns="120904" bIns="120904" numCol="1" spcCol="1270" anchor="ctr" anchorCtr="0">
          <a:noAutofit/>
        </a:bodyPr>
        <a:lstStyle/>
        <a:p>
          <a:pPr lvl="0" algn="l" defTabSz="755650">
            <a:lnSpc>
              <a:spcPct val="90000"/>
            </a:lnSpc>
            <a:spcBef>
              <a:spcPct val="0"/>
            </a:spcBef>
            <a:spcAft>
              <a:spcPct val="35000"/>
            </a:spcAft>
          </a:pPr>
          <a:r>
            <a:rPr lang="zh-CN" altLang="en-US" sz="1700" kern="1200" dirty="0" smtClean="0"/>
            <a:t>基于学生需求的设计</a:t>
          </a:r>
          <a:endParaRPr lang="en-US" sz="1700" kern="1200" dirty="0"/>
        </a:p>
      </dsp:txBody>
      <dsp:txXfrm>
        <a:off x="665066" y="0"/>
        <a:ext cx="1093954" cy="898328"/>
      </dsp:txXfrm>
    </dsp:sp>
    <dsp:sp modelId="{D6D55BDB-046C-4A14-8B53-FC064CBB6A44}">
      <dsp:nvSpPr>
        <dsp:cNvPr id="0" name=""/>
        <dsp:cNvSpPr/>
      </dsp:nvSpPr>
      <dsp:spPr>
        <a:xfrm>
          <a:off x="194470" y="973189"/>
          <a:ext cx="644652" cy="898328"/>
        </a:xfrm>
        <a:prstGeom prst="downArrow">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59D41C-F06C-4935-95D8-F744643EDE32}">
      <dsp:nvSpPr>
        <dsp:cNvPr id="0" name=""/>
        <dsp:cNvSpPr/>
      </dsp:nvSpPr>
      <dsp:spPr>
        <a:xfrm>
          <a:off x="858461" y="973189"/>
          <a:ext cx="1093954" cy="898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0904" tIns="0" rIns="120904" bIns="120904" numCol="1" spcCol="1270" anchor="ctr" anchorCtr="0">
          <a:noAutofit/>
        </a:bodyPr>
        <a:lstStyle/>
        <a:p>
          <a:pPr lvl="0" algn="l" defTabSz="755650">
            <a:lnSpc>
              <a:spcPct val="90000"/>
            </a:lnSpc>
            <a:spcBef>
              <a:spcPct val="0"/>
            </a:spcBef>
            <a:spcAft>
              <a:spcPct val="35000"/>
            </a:spcAft>
          </a:pPr>
          <a:r>
            <a:rPr lang="zh-CN" altLang="en-US" sz="1700" kern="1200" dirty="0" smtClean="0"/>
            <a:t>基于内容的设计</a:t>
          </a:r>
          <a:endParaRPr lang="en-US" sz="1700" kern="1200" dirty="0"/>
        </a:p>
      </dsp:txBody>
      <dsp:txXfrm>
        <a:off x="858461" y="973189"/>
        <a:ext cx="1093954" cy="89832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8F2E9A-F7A7-4AA2-9F17-2D0CD3B072C1}">
      <dsp:nvSpPr>
        <dsp:cNvPr id="0" name=""/>
        <dsp:cNvSpPr/>
      </dsp:nvSpPr>
      <dsp:spPr>
        <a:xfrm>
          <a:off x="1074" y="0"/>
          <a:ext cx="644652" cy="898328"/>
        </a:xfrm>
        <a:prstGeom prst="upArrow">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E0E97FF-FE53-43CB-9117-4D9983869F49}">
      <dsp:nvSpPr>
        <dsp:cNvPr id="0" name=""/>
        <dsp:cNvSpPr/>
      </dsp:nvSpPr>
      <dsp:spPr>
        <a:xfrm>
          <a:off x="665066" y="0"/>
          <a:ext cx="1093954" cy="898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0" rIns="113792" bIns="113792" numCol="1" spcCol="1270" anchor="ctr" anchorCtr="0">
          <a:noAutofit/>
        </a:bodyPr>
        <a:lstStyle/>
        <a:p>
          <a:pPr lvl="0" algn="l" defTabSz="711200">
            <a:lnSpc>
              <a:spcPct val="90000"/>
            </a:lnSpc>
            <a:spcBef>
              <a:spcPct val="0"/>
            </a:spcBef>
            <a:spcAft>
              <a:spcPct val="35000"/>
            </a:spcAft>
          </a:pPr>
          <a:r>
            <a:rPr lang="zh-CN" altLang="en-US" sz="1600" kern="1200" dirty="0" smtClean="0"/>
            <a:t>考虑学生的个性化经验</a:t>
          </a:r>
          <a:endParaRPr lang="en-US" sz="1600" kern="1200" dirty="0"/>
        </a:p>
      </dsp:txBody>
      <dsp:txXfrm>
        <a:off x="665066" y="0"/>
        <a:ext cx="1093954" cy="898328"/>
      </dsp:txXfrm>
    </dsp:sp>
    <dsp:sp modelId="{D6D55BDB-046C-4A14-8B53-FC064CBB6A44}">
      <dsp:nvSpPr>
        <dsp:cNvPr id="0" name=""/>
        <dsp:cNvSpPr/>
      </dsp:nvSpPr>
      <dsp:spPr>
        <a:xfrm>
          <a:off x="194470" y="973189"/>
          <a:ext cx="644652" cy="898328"/>
        </a:xfrm>
        <a:prstGeom prst="downArrow">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59D41C-F06C-4935-95D8-F744643EDE32}">
      <dsp:nvSpPr>
        <dsp:cNvPr id="0" name=""/>
        <dsp:cNvSpPr/>
      </dsp:nvSpPr>
      <dsp:spPr>
        <a:xfrm>
          <a:off x="858461" y="973189"/>
          <a:ext cx="1093954" cy="898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0" rIns="113792" bIns="113792" numCol="1" spcCol="1270" anchor="ctr" anchorCtr="0">
          <a:noAutofit/>
        </a:bodyPr>
        <a:lstStyle/>
        <a:p>
          <a:pPr lvl="0" algn="l" defTabSz="711200">
            <a:lnSpc>
              <a:spcPct val="90000"/>
            </a:lnSpc>
            <a:spcBef>
              <a:spcPct val="0"/>
            </a:spcBef>
            <a:spcAft>
              <a:spcPct val="35000"/>
            </a:spcAft>
          </a:pPr>
          <a:r>
            <a:rPr lang="zh-CN" altLang="en-US" sz="1600" kern="1200" dirty="0" smtClean="0"/>
            <a:t>学生接受统一的学习设置</a:t>
          </a:r>
          <a:endParaRPr lang="en-US" sz="1600" kern="1200" dirty="0"/>
        </a:p>
      </dsp:txBody>
      <dsp:txXfrm>
        <a:off x="858461" y="973189"/>
        <a:ext cx="1093954" cy="898328"/>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8F2E9A-F7A7-4AA2-9F17-2D0CD3B072C1}">
      <dsp:nvSpPr>
        <dsp:cNvPr id="0" name=""/>
        <dsp:cNvSpPr/>
      </dsp:nvSpPr>
      <dsp:spPr>
        <a:xfrm>
          <a:off x="1074" y="0"/>
          <a:ext cx="644652" cy="898328"/>
        </a:xfrm>
        <a:prstGeom prst="upArrow">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E0E97FF-FE53-43CB-9117-4D9983869F49}">
      <dsp:nvSpPr>
        <dsp:cNvPr id="0" name=""/>
        <dsp:cNvSpPr/>
      </dsp:nvSpPr>
      <dsp:spPr>
        <a:xfrm>
          <a:off x="665066" y="0"/>
          <a:ext cx="1093954" cy="898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0" rIns="142240" bIns="142240" numCol="1" spcCol="1270" anchor="ctr" anchorCtr="0">
          <a:noAutofit/>
        </a:bodyPr>
        <a:lstStyle/>
        <a:p>
          <a:pPr lvl="0" algn="l" defTabSz="889000">
            <a:lnSpc>
              <a:spcPct val="90000"/>
            </a:lnSpc>
            <a:spcBef>
              <a:spcPct val="0"/>
            </a:spcBef>
            <a:spcAft>
              <a:spcPct val="35000"/>
            </a:spcAft>
          </a:pPr>
          <a:r>
            <a:rPr lang="zh-CN" altLang="en-US" sz="2000" kern="1200" dirty="0" smtClean="0"/>
            <a:t>形成性评价</a:t>
          </a:r>
          <a:endParaRPr lang="en-US" sz="2000" kern="1200" dirty="0"/>
        </a:p>
      </dsp:txBody>
      <dsp:txXfrm>
        <a:off x="665066" y="0"/>
        <a:ext cx="1093954" cy="898328"/>
      </dsp:txXfrm>
    </dsp:sp>
    <dsp:sp modelId="{D6D55BDB-046C-4A14-8B53-FC064CBB6A44}">
      <dsp:nvSpPr>
        <dsp:cNvPr id="0" name=""/>
        <dsp:cNvSpPr/>
      </dsp:nvSpPr>
      <dsp:spPr>
        <a:xfrm>
          <a:off x="194470" y="973189"/>
          <a:ext cx="644652" cy="898328"/>
        </a:xfrm>
        <a:prstGeom prst="downArrow">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59D41C-F06C-4935-95D8-F744643EDE32}">
      <dsp:nvSpPr>
        <dsp:cNvPr id="0" name=""/>
        <dsp:cNvSpPr/>
      </dsp:nvSpPr>
      <dsp:spPr>
        <a:xfrm>
          <a:off x="858461" y="973189"/>
          <a:ext cx="1093954" cy="8983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0" rIns="142240" bIns="142240" numCol="1" spcCol="1270" anchor="ctr" anchorCtr="0">
          <a:noAutofit/>
        </a:bodyPr>
        <a:lstStyle/>
        <a:p>
          <a:pPr lvl="0" algn="l" defTabSz="889000">
            <a:lnSpc>
              <a:spcPct val="90000"/>
            </a:lnSpc>
            <a:spcBef>
              <a:spcPct val="0"/>
            </a:spcBef>
            <a:spcAft>
              <a:spcPct val="35000"/>
            </a:spcAft>
          </a:pPr>
          <a:r>
            <a:rPr lang="zh-CN" altLang="en-US" sz="2000" kern="1200" dirty="0" smtClean="0"/>
            <a:t>终结性评价</a:t>
          </a:r>
          <a:endParaRPr lang="en-US" sz="2000" kern="1200" dirty="0"/>
        </a:p>
      </dsp:txBody>
      <dsp:txXfrm>
        <a:off x="858461" y="973189"/>
        <a:ext cx="1093954" cy="898328"/>
      </dsp:txXfrm>
    </dsp:sp>
  </dsp:spTree>
</dsp:drawing>
</file>

<file path=ppt/diagrams/layout1.xml><?xml version="1.0" encoding="utf-8"?>
<dgm:layoutDef xmlns:dgm="http://schemas.openxmlformats.org/drawingml/2006/diagram" xmlns:a="http://schemas.openxmlformats.org/drawingml/2006/main" uniqueId="urn:microsoft.com/office/officeart/2005/8/layout/vList4#1">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11.xml><?xml version="1.0" encoding="utf-8"?>
<dgm:layoutDef xmlns:dgm="http://schemas.openxmlformats.org/drawingml/2006/diagram" xmlns:a="http://schemas.openxmlformats.org/drawingml/2006/main" uniqueId="urn:microsoft.com/office/officeart/2005/8/layout/process5">
  <dgm:title val=""/>
  <dgm:desc val=""/>
  <dgm:catLst>
    <dgm:cat type="process" pri="17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diagram">
    <dgm:varLst>
      <dgm:dir/>
      <dgm:resizeHandles val="exact"/>
    </dgm:varLst>
    <dgm:choose name="Name0">
      <dgm:if name="Name1" axis="self" func="var" arg="dir" op="equ" val="norm">
        <dgm:alg type="snake">
          <dgm:param type="grDir" val="tL"/>
          <dgm:param type="flowDir" val="row"/>
          <dgm:param type="contDir" val="revDir"/>
          <dgm:param type="bkpt" val="endCnv"/>
        </dgm:alg>
      </dgm:if>
      <dgm:else name="Name2">
        <dgm:alg type="snake">
          <dgm:param type="grDir" val="tR"/>
          <dgm:param type="flowDir" val="row"/>
          <dgm:param type="contDir" val="rev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4"/>
      <dgm:constr type="sp" refType="w" refFor="ch" refForName="sibTrans"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3.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7.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layout9.xml><?xml version="1.0" encoding="utf-8"?>
<dgm:layoutDef xmlns:dgm="http://schemas.openxmlformats.org/drawingml/2006/diagram" xmlns:a="http://schemas.openxmlformats.org/drawingml/2006/main" uniqueId="urn:microsoft.com/office/officeart/2005/8/layout/arrow4">
  <dgm:title val=""/>
  <dgm:desc val=""/>
  <dgm:catLst>
    <dgm:cat type="relationship" pri="8000"/>
    <dgm:cat type="process" pri="30000"/>
  </dgm:catLst>
  <dgm:samp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shape xmlns:r="http://schemas.openxmlformats.org/officeDocument/2006/relationships" r:blip="">
      <dgm:adjLst/>
    </dgm:shape>
    <dgm:presOf/>
    <dgm:choose name="Name0">
      <dgm:if name="Name1" func="var" arg="dir" op="equ" val="norm">
        <dgm:choose name="Name2">
          <dgm:if name="Name3" axis="ch" ptType="node" func="cnt" op="lte" val="1">
            <dgm:constrLst>
              <dgm:constr type="primFontSz" for="des" ptType="node" op="equ" val="65"/>
              <dgm:constr type="w" for="ch" forName="upArrow" refType="w" fact="0.33"/>
              <dgm:constr type="h" for="ch" forName="upArrow" refType="h"/>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dgm:constr type="b" for="ch" forName="upArrowText" refType="h" fact="0.48"/>
              <dgm:constr type="l" for="ch" forName="upArrowText" refType="w" refFor="ch" refForName="upArrow" fact="1.03"/>
            </dgm:constrLst>
          </dgm:if>
          <dgm:else name="Name4">
            <dgm:constrLst>
              <dgm:constr type="primFontSz" for="des" ptType="node" op="equ" val="65"/>
              <dgm:constr type="w" for="ch" forName="upArrow" refType="w" fact="0.33"/>
              <dgm:constr type="h" for="ch" forName="upArrow" refType="h" fact="0.48"/>
              <dgm:constr type="b" for="ch" forName="upArrow" refType="h" fact="0.48"/>
              <dgm:constr type="l" for="ch" forName="upArrow"/>
              <dgm:constr type="h" for="ch" forName="upArrow" refType="w" refFor="ch" refForName="upArrow" op="gte" fact="0.75"/>
              <dgm:constr type="w" for="ch" forName="upArrowText" refType="w" fact="0.56"/>
              <dgm:constr type="h" for="ch" forName="upArrowText" refType="h" fact="0.48"/>
              <dgm:constr type="b" for="ch" forName="upArrowText" refType="h" fact="0.48"/>
              <dgm:constr type="l" for="ch" forName="upArrowText" refType="w" refFor="ch" refForName="upArrow" fact="1.03"/>
              <dgm:constr type="w" for="ch" forName="downArrow" refType="w" fact="0.33"/>
              <dgm:constr type="h" for="ch" forName="downArrow" refType="h" fact="0.48"/>
              <dgm:constr type="t" for="ch" forName="downArrow" refType="h" fact="0.52"/>
              <dgm:constr type="l" for="ch" forName="downArrow" refType="w" refFor="ch" refForName="downArrow" fact="0.3"/>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refType="w" refFor="ch" refForName="downArrow" fact="1.33"/>
            </dgm:constrLst>
          </dgm:else>
        </dgm:choose>
      </dgm:if>
      <dgm:else name="Name5">
        <dgm:choose name="Name6">
          <dgm:if name="Name7" axis="ch" ptType="node" func="cnt" op="lte" val="1">
            <dgm:constrLst>
              <dgm:constr type="primFontSz" for="des" ptType="node" op="equ" val="65"/>
              <dgm:constr type="w" for="ch" forName="upArrow" refType="w" fact="0.33"/>
              <dgm:constr type="h" for="ch" forName="upArrow" refType="h"/>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dgm:constr type="t" for="ch" forName="upArrowText"/>
              <dgm:constr type="l" for="ch" forName="upArrowText" refType="w" fact="0.1"/>
            </dgm:constrLst>
          </dgm:if>
          <dgm:else name="Name8">
            <dgm:constrLst>
              <dgm:constr type="primFontSz" for="des" ptType="node" op="equ" val="65"/>
              <dgm:constr type="w" for="ch" forName="upArrow" refType="w" fact="0.33"/>
              <dgm:constr type="h" for="ch" forName="upArrow" refType="h" fact="0.48"/>
              <dgm:constr type="t" for="ch" forName="upArrow"/>
              <dgm:constr type="l" for="ch" forName="upArrow" refType="w" fact="0.67"/>
              <dgm:constr type="h" for="ch" forName="upArrow" refType="w" refFor="ch" refForName="upArrow" op="gte" fact="0.75"/>
              <dgm:constr type="w" for="ch" forName="upArrowText" refType="w" fact="0.56"/>
              <dgm:constr type="h" for="ch" forName="upArrowText" refType="h" fact="0.48"/>
              <dgm:constr type="t" for="ch" forName="upArrowText"/>
              <dgm:constr type="l" for="ch" forName="upArrowText" refType="w" fact="0.1"/>
              <dgm:constr type="w" for="ch" forName="downArrow" refType="w" fact="0.33"/>
              <dgm:constr type="h" for="ch" forName="downArrow" refType="h" fact="0.48"/>
              <dgm:constr type="t" for="ch" forName="downArrow" refType="h" fact="0.52"/>
              <dgm:constr type="l" for="ch" forName="downArrow" refType="w" fact="0.57"/>
              <dgm:constr type="h" for="ch" forName="downArrow" refType="w" refFor="ch" refForName="downArrow" op="gte" fact="0.75"/>
              <dgm:constr type="w" for="ch" forName="downArrowText" refType="w" fact="0.56"/>
              <dgm:constr type="h" for="ch" forName="downArrowText" refType="h" fact="0.48"/>
              <dgm:constr type="t" for="ch" forName="downArrowText" refType="h" fact="0.52"/>
              <dgm:constr type="l" for="ch" forName="downArrowText"/>
            </dgm:constrLst>
          </dgm:else>
        </dgm:choose>
      </dgm:else>
    </dgm:choose>
    <dgm:ruleLst/>
    <dgm:forEach name="Name9" axis="ch" ptType="node" cnt="1">
      <dgm:layoutNode name="upArrow" styleLbl="node1">
        <dgm:alg type="sp"/>
        <dgm:shape xmlns:r="http://schemas.openxmlformats.org/officeDocument/2006/relationships" type="upArrow" r:blip="">
          <dgm:adjLst/>
        </dgm:shape>
        <dgm:presOf/>
        <dgm:constrLst/>
        <dgm:ruleLst/>
      </dgm:layoutNode>
      <dgm:layoutNode name="upArrowText" styleLbl="revTx">
        <dgm:varLst>
          <dgm:chMax val="0"/>
          <dgm:bulletEnabled val="1"/>
        </dgm:varLst>
        <dgm:choose name="Name10">
          <dgm:if name="Name11" axis="root des" ptType="all node" func="maxDepth" op="gt" val="1">
            <dgm:alg type="tx">
              <dgm:param type="parTxLTRAlign" val="l"/>
              <dgm:param type="parTxRTLAlign" val="r"/>
              <dgm:param type="txAnchorVertCh" val="mid"/>
            </dgm:alg>
          </dgm:if>
          <dgm:else name="Name12">
            <dgm:choose name="Name13">
              <dgm:if name="Name14" func="var" arg="dir" op="equ" val="norm">
                <dgm:alg type="tx">
                  <dgm:param type="parTxLTRAlign" val="l"/>
                  <dgm:param type="parTxRTLAlign" val="l"/>
                  <dgm:param type="txAnchorVertCh" val="mid"/>
                </dgm:alg>
              </dgm:if>
              <dgm:else name="Name15">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forEach name="Name16" axis="ch" ptType="node" st="2" cnt="1">
      <dgm:layoutNode name="downArrow" styleLbl="node1">
        <dgm:alg type="sp"/>
        <dgm:shape xmlns:r="http://schemas.openxmlformats.org/officeDocument/2006/relationships" type="downArrow" r:blip="">
          <dgm:adjLst/>
        </dgm:shape>
        <dgm:presOf/>
        <dgm:constrLst/>
        <dgm:ruleLst/>
      </dgm:layoutNode>
      <dgm:layoutNode name="downArrowText" styleLbl="revTx">
        <dgm:varLst>
          <dgm:chMax val="0"/>
          <dgm:bulletEnabled val="1"/>
        </dgm:varLst>
        <dgm:choose name="Name17">
          <dgm:if name="Name18" axis="root des" ptType="all node" func="maxDepth" op="gt" val="1">
            <dgm:alg type="tx">
              <dgm:param type="parTxLTRAlign" val="l"/>
              <dgm:param type="parTxRTLAlign" val="r"/>
              <dgm:param type="txAnchorVertCh" val="mid"/>
            </dgm:alg>
          </dgm:if>
          <dgm:else name="Name19">
            <dgm:choose name="Name20">
              <dgm:if name="Name21" func="var" arg="dir" op="equ" val="norm">
                <dgm:alg type="tx">
                  <dgm:param type="parTxLTRAlign" val="l"/>
                  <dgm:param type="parTxRTLAlign" val="l"/>
                  <dgm:param type="txAnchorVertCh" val="mid"/>
                </dgm:alg>
              </dgm:if>
              <dgm:else name="Name22">
                <dgm:alg type="tx">
                  <dgm:param type="parTxLTRAlign" val="r"/>
                  <dgm:param type="parTxRTLAlign" val="r"/>
                  <dgm:param type="txAnchorVertCh" val="mid"/>
                </dgm:alg>
              </dgm:else>
            </dgm:choose>
          </dgm:else>
        </dgm:choose>
        <dgm:shape xmlns:r="http://schemas.openxmlformats.org/officeDocument/2006/relationships" type="rect" r:blip="">
          <dgm:adjLst/>
        </dgm:shape>
        <dgm:presOf axis="desOrSelf" ptType="node"/>
        <dgm:constrLst>
          <dgm:constr type="tMarg"/>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ED9DDDA-9C53-4B99-B871-DF2C9D8312D0}" type="datetimeFigureOut">
              <a:rPr lang="en-US" smtClean="0"/>
              <a:pPr/>
              <a:t>10/28/2019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434B8CF-3279-403A-B280-755066050B10}" type="slidenum">
              <a:rPr lang="en-US" smtClean="0"/>
              <a:pPr/>
              <a:t>‹#›</a:t>
            </a:fld>
            <a:endParaRPr lang="en-US"/>
          </a:p>
        </p:txBody>
      </p:sp>
    </p:spTree>
    <p:extLst>
      <p:ext uri="{BB962C8B-B14F-4D97-AF65-F5344CB8AC3E}">
        <p14:creationId xmlns:p14="http://schemas.microsoft.com/office/powerpoint/2010/main" xmlns="" val="29647943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434B8CF-3279-403A-B280-755066050B10}" type="slidenum">
              <a:rPr lang="en-US" smtClean="0"/>
              <a:pPr/>
              <a:t>1</a:t>
            </a:fld>
            <a:endParaRPr lang="en-US"/>
          </a:p>
        </p:txBody>
      </p:sp>
    </p:spTree>
    <p:extLst>
      <p:ext uri="{BB962C8B-B14F-4D97-AF65-F5344CB8AC3E}">
        <p14:creationId xmlns:p14="http://schemas.microsoft.com/office/powerpoint/2010/main" xmlns="" val="41946262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151F0AB-75B0-4635-B610-DAC161F48B98}"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xmlns="" val="17210721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231103" y="344422"/>
            <a:ext cx="2859024" cy="560832"/>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3870503" y="97489"/>
            <a:ext cx="5273497" cy="1054699"/>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0" y="4775671"/>
            <a:ext cx="6541008" cy="1639824"/>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0" y="1521715"/>
            <a:ext cx="9144000" cy="3137170"/>
          </a:xfrm>
          <a:prstGeom prst="rect">
            <a:avLst/>
          </a:prstGeom>
        </p:spPr>
      </p:pic>
      <p:sp>
        <p:nvSpPr>
          <p:cNvPr id="2" name="Date Placeholder 1"/>
          <p:cNvSpPr>
            <a:spLocks noGrp="1"/>
          </p:cNvSpPr>
          <p:nvPr>
            <p:ph type="dt" sz="half" idx="10"/>
          </p:nvPr>
        </p:nvSpPr>
        <p:spPr/>
        <p:txBody>
          <a:bodyPr/>
          <a:lstStyle/>
          <a:p>
            <a:fld id="{1D8BD707-D9CF-40AE-B4C6-C98DA3205C09}" type="datetimeFigureOut">
              <a:rPr lang="en-US" smtClean="0"/>
              <a:pPr/>
              <a:t>10/28/2019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423453556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10/28/2019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8345052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10/28/2019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2542249492"/>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68277032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cSld name="Blue divider slide">
    <p:bg>
      <p:bgPr>
        <a:solidFill>
          <a:schemeClr val="accent1"/>
        </a:solidFill>
        <a:effectLst/>
      </p:bgPr>
    </p:bg>
    <p:spTree>
      <p:nvGrpSpPr>
        <p:cNvPr id="1" name=""/>
        <p:cNvGrpSpPr/>
        <p:nvPr/>
      </p:nvGrpSpPr>
      <p:grpSpPr>
        <a:xfrm>
          <a:off x="0" y="0"/>
          <a:ext cx="0" cy="0"/>
          <a:chOff x="0" y="0"/>
          <a:chExt cx="0" cy="0"/>
        </a:xfrm>
      </p:grpSpPr>
      <p:sp>
        <p:nvSpPr>
          <p:cNvPr id="16" name="Title 1"/>
          <p:cNvSpPr>
            <a:spLocks noGrp="1"/>
          </p:cNvSpPr>
          <p:nvPr>
            <p:ph type="ctrTitle" hasCustomPrompt="1"/>
          </p:nvPr>
        </p:nvSpPr>
        <p:spPr bwMode="black">
          <a:xfrm>
            <a:off x="329184" y="317771"/>
            <a:ext cx="7222352" cy="2675604"/>
          </a:xfrm>
          <a:prstGeom prst="rect">
            <a:avLst/>
          </a:prstGeom>
        </p:spPr>
        <p:txBody>
          <a:bodyPr wrap="square" lIns="0" tIns="0" rIns="0" bIns="0" anchor="t" anchorCtr="0">
            <a:noAutofit/>
          </a:bodyPr>
          <a:lstStyle>
            <a:lvl1pPr algn="l">
              <a:lnSpc>
                <a:spcPct val="90000"/>
              </a:lnSpc>
              <a:defRPr sz="4000" b="1" i="0" spc="-100" baseline="0">
                <a:solidFill>
                  <a:schemeClr val="bg1"/>
                </a:solidFill>
                <a:latin typeface="HP Simplified" pitchFamily="34" charset="0"/>
                <a:cs typeface="HP Simplified" pitchFamily="34" charset="0"/>
              </a:defRPr>
            </a:lvl1pPr>
          </a:lstStyle>
          <a:p>
            <a:r>
              <a:rPr lang="en-US" noProof="0" dirty="0" smtClean="0"/>
              <a:t>Click to edit </a:t>
            </a:r>
            <a:br>
              <a:rPr lang="en-US" noProof="0" dirty="0" smtClean="0"/>
            </a:br>
            <a:r>
              <a:rPr lang="en-US" noProof="0" dirty="0" smtClean="0"/>
              <a:t>master </a:t>
            </a:r>
            <a:br>
              <a:rPr lang="en-US" noProof="0" dirty="0" smtClean="0"/>
            </a:br>
            <a:r>
              <a:rPr lang="en-US" noProof="0" dirty="0" smtClean="0"/>
              <a:t>title style</a:t>
            </a:r>
            <a:endParaRPr lang="en-US" noProof="0" dirty="0"/>
          </a:p>
        </p:txBody>
      </p:sp>
      <p:pic>
        <p:nvPicPr>
          <p:cNvPr id="7" name="Picture 6" descr="HP_White_RGB_150_SM.png"/>
          <p:cNvPicPr>
            <a:picLocks noChangeAspect="1"/>
          </p:cNvPicPr>
          <p:nvPr/>
        </p:nvPicPr>
        <p:blipFill>
          <a:blip r:embed="rId2" cstate="print">
            <a:extLst>
              <a:ext uri="{28A0092B-C50C-407E-A947-70E740481C1C}">
                <a14:useLocalDpi xmlns:a14="http://schemas.microsoft.com/office/drawing/2010/main" xmlns=""/>
              </a:ext>
            </a:extLst>
          </a:blip>
          <a:stretch>
            <a:fillRect/>
          </a:stretch>
        </p:blipFill>
        <p:spPr>
          <a:xfrm>
            <a:off x="8505214" y="6047232"/>
            <a:ext cx="365736" cy="487648"/>
          </a:xfrm>
          <a:prstGeom prst="rect">
            <a:avLst/>
          </a:prstGeom>
        </p:spPr>
      </p:pic>
      <p:sp>
        <p:nvSpPr>
          <p:cNvPr id="6" name="TextBox 5"/>
          <p:cNvSpPr txBox="1"/>
          <p:nvPr/>
        </p:nvSpPr>
        <p:spPr>
          <a:xfrm>
            <a:off x="329185" y="6345071"/>
            <a:ext cx="8012545" cy="304800"/>
          </a:xfrm>
          <a:prstGeom prst="rect">
            <a:avLst/>
          </a:prstGeom>
          <a:noFill/>
        </p:spPr>
        <p:txBody>
          <a:bodyPr wrap="square" lIns="0" rtlCol="0">
            <a:noAutofit/>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700" b="0" i="0" dirty="0" smtClean="0">
                <a:solidFill>
                  <a:schemeClr val="bg1"/>
                </a:solidFill>
                <a:latin typeface="HP Simplified"/>
                <a:cs typeface="HP Simplified"/>
              </a:rPr>
              <a:t>© Copyright 2012 Hewlett-Packard Development Company, L.P. </a:t>
            </a:r>
            <a:r>
              <a:rPr lang="en-US" sz="700" b="0" i="0" baseline="0" dirty="0" smtClean="0">
                <a:solidFill>
                  <a:schemeClr val="bg1"/>
                </a:solidFill>
                <a:latin typeface="HP Simplified"/>
                <a:cs typeface="HP Simplified"/>
              </a:rPr>
              <a:t> </a:t>
            </a:r>
            <a:r>
              <a:rPr lang="en-US" sz="700" b="0" i="0" dirty="0" smtClean="0">
                <a:solidFill>
                  <a:schemeClr val="bg1"/>
                </a:solidFill>
                <a:latin typeface="HP Simplified"/>
                <a:cs typeface="HP Simplified"/>
              </a:rPr>
              <a:t>The information contained herein is subject to change without notice.</a:t>
            </a:r>
          </a:p>
        </p:txBody>
      </p:sp>
    </p:spTree>
    <p:extLst>
      <p:ext uri="{BB962C8B-B14F-4D97-AF65-F5344CB8AC3E}">
        <p14:creationId xmlns:p14="http://schemas.microsoft.com/office/powerpoint/2010/main" xmlns="" val="2320338752"/>
      </p:ext>
    </p:extLst>
  </p:cSld>
  <p:clrMapOvr>
    <a:masterClrMapping/>
  </p:clrMapOvr>
  <p:transition>
    <p:zoom/>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214438"/>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Tree>
    <p:extLst>
      <p:ext uri="{BB962C8B-B14F-4D97-AF65-F5344CB8AC3E}">
        <p14:creationId xmlns:p14="http://schemas.microsoft.com/office/powerpoint/2010/main" xmlns="" val="15592897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10/28/2019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pic>
        <p:nvPicPr>
          <p:cNvPr id="7" name="Picture 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8591230" y="0"/>
            <a:ext cx="552770" cy="6858000"/>
          </a:xfrm>
          <a:prstGeom prst="rect">
            <a:avLst/>
          </a:prstGeom>
        </p:spPr>
      </p:pic>
      <p:pic>
        <p:nvPicPr>
          <p:cNvPr id="8" name="Picture 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5400000">
            <a:off x="8299379" y="5527579"/>
            <a:ext cx="1117741" cy="790460"/>
          </a:xfrm>
          <a:prstGeom prst="rect">
            <a:avLst/>
          </a:prstGeom>
        </p:spPr>
      </p:pic>
    </p:spTree>
    <p:extLst>
      <p:ext uri="{BB962C8B-B14F-4D97-AF65-F5344CB8AC3E}">
        <p14:creationId xmlns:p14="http://schemas.microsoft.com/office/powerpoint/2010/main" xmlns="" val="255381804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10/28/2019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24249962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10/28/2019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4277596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10/28/2019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6337896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D8BD707-D9CF-40AE-B4C6-C98DA3205C09}" type="datetimeFigureOut">
              <a:rPr lang="en-US" smtClean="0"/>
              <a:pPr/>
              <a:t>10/28/2019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21947579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10/28/2019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2746924080"/>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1585626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10/28/2019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34127573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10/28/2019</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xmlns="" val="627306448"/>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 id="2147483713" r:id="rId14"/>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8.xml.rels><?xml version="1.0" encoding="UTF-8" standalone="yes"?>
<Relationships xmlns="http://schemas.openxmlformats.org/package/2006/relationships"><Relationship Id="rId8" Type="http://schemas.openxmlformats.org/officeDocument/2006/relationships/diagramQuickStyle" Target="../diagrams/quickStyle5.xml"/><Relationship Id="rId3" Type="http://schemas.openxmlformats.org/officeDocument/2006/relationships/diagramLayout" Target="../diagrams/layout4.xml"/><Relationship Id="rId7" Type="http://schemas.openxmlformats.org/officeDocument/2006/relationships/diagramLayout" Target="../diagrams/layout5.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openxmlformats.org/officeDocument/2006/relationships/diagramData" Target="../diagrams/data5.xml"/><Relationship Id="rId11" Type="http://schemas.microsoft.com/office/2007/relationships/diagramDrawing" Target="../diagrams/drawing5.xml"/><Relationship Id="rId5" Type="http://schemas.openxmlformats.org/officeDocument/2006/relationships/diagramColors" Target="../diagrams/colors4.xml"/><Relationship Id="rId10" Type="http://schemas.microsoft.com/office/2007/relationships/diagramDrawing" Target="../diagrams/drawing4.xml"/><Relationship Id="rId4" Type="http://schemas.openxmlformats.org/officeDocument/2006/relationships/diagramQuickStyle" Target="../diagrams/quickStyle4.xml"/><Relationship Id="rId9" Type="http://schemas.openxmlformats.org/officeDocument/2006/relationships/diagramColors" Target="../diagrams/colors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diagramQuickStyle" Target="../diagrams/quickStyle7.xml"/><Relationship Id="rId13" Type="http://schemas.openxmlformats.org/officeDocument/2006/relationships/diagramColors" Target="../diagrams/colors8.xml"/><Relationship Id="rId3" Type="http://schemas.openxmlformats.org/officeDocument/2006/relationships/diagramLayout" Target="../diagrams/layout6.xml"/><Relationship Id="rId21" Type="http://schemas.microsoft.com/office/2007/relationships/diagramDrawing" Target="../diagrams/drawing9.xml"/><Relationship Id="rId7" Type="http://schemas.openxmlformats.org/officeDocument/2006/relationships/diagramLayout" Target="../diagrams/layout7.xml"/><Relationship Id="rId12" Type="http://schemas.openxmlformats.org/officeDocument/2006/relationships/diagramQuickStyle" Target="../diagrams/quickStyle8.xml"/><Relationship Id="rId17" Type="http://schemas.openxmlformats.org/officeDocument/2006/relationships/diagramColors" Target="../diagrams/colors9.xml"/><Relationship Id="rId2" Type="http://schemas.openxmlformats.org/officeDocument/2006/relationships/diagramData" Target="../diagrams/data6.xml"/><Relationship Id="rId16" Type="http://schemas.openxmlformats.org/officeDocument/2006/relationships/diagramQuickStyle" Target="../diagrams/quickStyle9.xml"/><Relationship Id="rId1" Type="http://schemas.openxmlformats.org/officeDocument/2006/relationships/slideLayout" Target="../slideLayouts/slideLayout2.xml"/><Relationship Id="rId6" Type="http://schemas.openxmlformats.org/officeDocument/2006/relationships/diagramData" Target="../diagrams/data7.xml"/><Relationship Id="rId11" Type="http://schemas.openxmlformats.org/officeDocument/2006/relationships/diagramLayout" Target="../diagrams/layout8.xml"/><Relationship Id="rId24" Type="http://schemas.microsoft.com/office/2007/relationships/diagramDrawing" Target="../diagrams/drawing7.xml"/><Relationship Id="rId5" Type="http://schemas.openxmlformats.org/officeDocument/2006/relationships/diagramColors" Target="../diagrams/colors6.xml"/><Relationship Id="rId15" Type="http://schemas.openxmlformats.org/officeDocument/2006/relationships/diagramLayout" Target="../diagrams/layout9.xml"/><Relationship Id="rId23" Type="http://schemas.microsoft.com/office/2007/relationships/diagramDrawing" Target="../diagrams/drawing6.xml"/><Relationship Id="rId10" Type="http://schemas.openxmlformats.org/officeDocument/2006/relationships/diagramData" Target="../diagrams/data8.xml"/><Relationship Id="rId4" Type="http://schemas.openxmlformats.org/officeDocument/2006/relationships/diagramQuickStyle" Target="../diagrams/quickStyle6.xml"/><Relationship Id="rId9" Type="http://schemas.openxmlformats.org/officeDocument/2006/relationships/diagramColors" Target="../diagrams/colors7.xml"/><Relationship Id="rId14" Type="http://schemas.openxmlformats.org/officeDocument/2006/relationships/diagramData" Target="../diagrams/data9.xml"/><Relationship Id="rId22" Type="http://schemas.microsoft.com/office/2007/relationships/diagramDrawing" Target="../diagrams/drawing8.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2.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2.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19.jpeg"/><Relationship Id="rId3" Type="http://schemas.openxmlformats.org/officeDocument/2006/relationships/image" Target="../media/image17.jpeg"/><Relationship Id="rId7" Type="http://schemas.openxmlformats.org/officeDocument/2006/relationships/hyperlink" Target="mailto:Xiaojun.zhang@xjtlu.edu.cn" TargetMode="External"/><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microsoft.com/office/2007/relationships/hdphoto" Target="../media/hdphoto2.wdp"/><Relationship Id="rId5" Type="http://schemas.openxmlformats.org/officeDocument/2006/relationships/image" Target="../media/image18.jpe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8600" y="2514600"/>
            <a:ext cx="8757499" cy="1569660"/>
          </a:xfrm>
          <a:prstGeom prst="rect">
            <a:avLst/>
          </a:prstGeom>
          <a:noFill/>
        </p:spPr>
        <p:txBody>
          <a:bodyPr wrap="square" rtlCol="0">
            <a:spAutoFit/>
          </a:bodyPr>
          <a:lstStyle/>
          <a:p>
            <a:pPr algn="r"/>
            <a:r>
              <a:rPr lang="zh-CN" altLang="en-US" sz="4800" b="1" dirty="0" smtClean="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什么是好的大学教学创新？</a:t>
            </a:r>
            <a:endParaRPr lang="en-US" altLang="zh-CN" sz="4800" b="1" dirty="0" smtClean="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gn="r"/>
            <a:r>
              <a:rPr lang="zh-CN" altLang="en-US" sz="4800" b="1" dirty="0" smtClean="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兼谈大学教师金课建设路径</a:t>
            </a:r>
            <a:endParaRPr lang="en-US" altLang="zh-CN" sz="4800" b="1" dirty="0" smtClean="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p:txBody>
      </p:sp>
      <p:sp>
        <p:nvSpPr>
          <p:cNvPr id="5" name="TextBox 4"/>
          <p:cNvSpPr txBox="1"/>
          <p:nvPr/>
        </p:nvSpPr>
        <p:spPr>
          <a:xfrm>
            <a:off x="3886200" y="4876800"/>
            <a:ext cx="4957409" cy="1200329"/>
          </a:xfrm>
          <a:prstGeom prst="rect">
            <a:avLst/>
          </a:prstGeom>
          <a:noFill/>
        </p:spPr>
        <p:txBody>
          <a:bodyPr wrap="square" rtlCol="0">
            <a:spAutoFit/>
          </a:bodyPr>
          <a:lstStyle/>
          <a:p>
            <a:pPr algn="r"/>
            <a:r>
              <a:rPr lang="zh-CN" altLang="en-US" sz="2400" b="1" dirty="0">
                <a:solidFill>
                  <a:srgbClr val="FF0000"/>
                </a:solidFill>
                <a:effectLst>
                  <a:outerShdw blurRad="38100" dist="38100" dir="2700000" algn="tl">
                    <a:srgbClr val="000000">
                      <a:alpha val="43137"/>
                    </a:srgbClr>
                  </a:outerShdw>
                </a:effectLst>
                <a:latin typeface="+mj-lt"/>
                <a:ea typeface="黑体" panose="02010609060101010101" pitchFamily="49" charset="-122"/>
              </a:rPr>
              <a:t>张晓军 博</a:t>
            </a:r>
            <a:r>
              <a:rPr lang="zh-CN" altLang="en-US" sz="2400" b="1" dirty="0" smtClean="0">
                <a:solidFill>
                  <a:srgbClr val="FF0000"/>
                </a:solidFill>
                <a:effectLst>
                  <a:outerShdw blurRad="38100" dist="38100" dir="2700000" algn="tl">
                    <a:srgbClr val="000000">
                      <a:alpha val="43137"/>
                    </a:srgbClr>
                  </a:outerShdw>
                </a:effectLst>
                <a:latin typeface="+mj-lt"/>
                <a:ea typeface="黑体" panose="02010609060101010101" pitchFamily="49" charset="-122"/>
              </a:rPr>
              <a:t>士</a:t>
            </a:r>
            <a:endParaRPr lang="en-US" altLang="zh-CN" sz="2400" b="1" dirty="0" smtClean="0">
              <a:solidFill>
                <a:srgbClr val="FF0000"/>
              </a:solidFill>
              <a:effectLst>
                <a:outerShdw blurRad="38100" dist="38100" dir="2700000" algn="tl">
                  <a:srgbClr val="000000">
                    <a:alpha val="43137"/>
                  </a:srgbClr>
                </a:outerShdw>
              </a:effectLst>
              <a:latin typeface="+mj-lt"/>
              <a:ea typeface="黑体" panose="02010609060101010101" pitchFamily="49" charset="-122"/>
            </a:endParaRPr>
          </a:p>
          <a:p>
            <a:pPr algn="r"/>
            <a:r>
              <a:rPr lang="zh-CN" altLang="en-US" sz="2400" b="1" dirty="0" smtClean="0">
                <a:solidFill>
                  <a:srgbClr val="011F73"/>
                </a:solidFill>
                <a:effectLst>
                  <a:outerShdw blurRad="38100" dist="38100" dir="2700000" algn="tl">
                    <a:srgbClr val="000000">
                      <a:alpha val="43137"/>
                    </a:srgbClr>
                  </a:outerShdw>
                </a:effectLst>
                <a:latin typeface="+mj-lt"/>
                <a:ea typeface="黑体" panose="02010609060101010101" pitchFamily="49" charset="-122"/>
              </a:rPr>
              <a:t>西交利物浦大学  执行校长学术助理 </a:t>
            </a:r>
            <a:endParaRPr lang="zh-CN" altLang="en-US" sz="2400" b="1" dirty="0">
              <a:solidFill>
                <a:srgbClr val="011F73"/>
              </a:solidFill>
              <a:effectLst>
                <a:outerShdw blurRad="38100" dist="38100" dir="2700000" algn="tl">
                  <a:srgbClr val="000000">
                    <a:alpha val="43137"/>
                  </a:srgbClr>
                </a:outerShdw>
              </a:effectLst>
              <a:latin typeface="+mj-lt"/>
              <a:ea typeface="黑体" panose="02010609060101010101" pitchFamily="49" charset="-122"/>
            </a:endParaRPr>
          </a:p>
          <a:p>
            <a:pPr algn="r"/>
            <a:r>
              <a:rPr lang="zh-CN" altLang="en-US" sz="2400" b="1" dirty="0">
                <a:solidFill>
                  <a:srgbClr val="011F73"/>
                </a:solidFill>
                <a:effectLst>
                  <a:outerShdw blurRad="38100" dist="38100" dir="2700000" algn="tl">
                    <a:srgbClr val="000000">
                      <a:alpha val="43137"/>
                    </a:srgbClr>
                  </a:outerShdw>
                </a:effectLst>
                <a:latin typeface="+mj-lt"/>
                <a:ea typeface="黑体" panose="02010609060101010101" pitchFamily="49" charset="-122"/>
              </a:rPr>
              <a:t>领导与教育前</a:t>
            </a:r>
            <a:r>
              <a:rPr lang="zh-CN" altLang="en-US" sz="2400" b="1" dirty="0" smtClean="0">
                <a:solidFill>
                  <a:srgbClr val="011F73"/>
                </a:solidFill>
                <a:effectLst>
                  <a:outerShdw blurRad="38100" dist="38100" dir="2700000" algn="tl">
                    <a:srgbClr val="000000">
                      <a:alpha val="43137"/>
                    </a:srgbClr>
                  </a:outerShdw>
                </a:effectLst>
                <a:latin typeface="+mj-lt"/>
                <a:ea typeface="黑体" panose="02010609060101010101" pitchFamily="49" charset="-122"/>
              </a:rPr>
              <a:t>沿院  院长</a:t>
            </a:r>
            <a:endParaRPr lang="zh-CN" altLang="en-US" sz="2400" b="1" dirty="0">
              <a:solidFill>
                <a:srgbClr val="011F73"/>
              </a:solidFill>
              <a:effectLst>
                <a:outerShdw blurRad="38100" dist="38100" dir="2700000" algn="tl">
                  <a:srgbClr val="000000">
                    <a:alpha val="43137"/>
                  </a:srgbClr>
                </a:outerShdw>
              </a:effectLst>
              <a:latin typeface="+mj-lt"/>
              <a:ea typeface="黑体" panose="02010609060101010101" pitchFamily="49" charset="-122"/>
            </a:endParaRPr>
          </a:p>
        </p:txBody>
      </p:sp>
      <p:sp>
        <p:nvSpPr>
          <p:cNvPr id="6" name="TextBox 5"/>
          <p:cNvSpPr txBox="1"/>
          <p:nvPr/>
        </p:nvSpPr>
        <p:spPr>
          <a:xfrm>
            <a:off x="5598478" y="158095"/>
            <a:ext cx="3545522" cy="923330"/>
          </a:xfrm>
          <a:prstGeom prst="rect">
            <a:avLst/>
          </a:prstGeom>
          <a:solidFill>
            <a:schemeClr val="bg1"/>
          </a:solidFill>
        </p:spPr>
        <p:txBody>
          <a:bodyPr wrap="none" rtlCol="0">
            <a:spAutoFit/>
          </a:bodyPr>
          <a:lstStyle/>
          <a:p>
            <a:r>
              <a:rPr lang="zh-CN" altLang="en-US" b="1" dirty="0">
                <a:solidFill>
                  <a:prstClr val="black"/>
                </a:solidFill>
              </a:rPr>
              <a:t>领</a:t>
            </a:r>
            <a:r>
              <a:rPr lang="zh-CN" altLang="en-US" b="1" dirty="0" smtClean="0">
                <a:solidFill>
                  <a:prstClr val="black"/>
                </a:solidFill>
              </a:rPr>
              <a:t>导与教育前沿院</a:t>
            </a:r>
            <a:endParaRPr lang="en-US" altLang="zh-CN" b="1" dirty="0" smtClean="0">
              <a:solidFill>
                <a:prstClr val="black"/>
              </a:solidFill>
            </a:endParaRPr>
          </a:p>
          <a:p>
            <a:r>
              <a:rPr lang="en-US" b="1" dirty="0" smtClean="0">
                <a:solidFill>
                  <a:prstClr val="black"/>
                </a:solidFill>
              </a:rPr>
              <a:t>Institute of Leadership &amp; Education</a:t>
            </a:r>
          </a:p>
          <a:p>
            <a:r>
              <a:rPr lang="en-US" b="1" dirty="0" smtClean="0">
                <a:solidFill>
                  <a:prstClr val="black"/>
                </a:solidFill>
              </a:rPr>
              <a:t>Advanced Development (ILEAD)</a:t>
            </a:r>
            <a:endParaRPr lang="en-US" b="1" dirty="0">
              <a:solidFill>
                <a:prstClr val="black"/>
              </a:solidFill>
            </a:endParaRPr>
          </a:p>
        </p:txBody>
      </p:sp>
    </p:spTree>
    <p:extLst>
      <p:ext uri="{BB962C8B-B14F-4D97-AF65-F5344CB8AC3E}">
        <p14:creationId xmlns:p14="http://schemas.microsoft.com/office/powerpoint/2010/main" xmlns="" val="250672409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9744" y="228600"/>
            <a:ext cx="7886700" cy="1325563"/>
          </a:xfrm>
        </p:spPr>
        <p:txBody>
          <a:bodyPr>
            <a:normAutofit/>
          </a:bodyPr>
          <a:lstStyle/>
          <a:p>
            <a:r>
              <a:rPr lang="zh-CN" altLang="en-US" sz="4100" b="1" dirty="0">
                <a:solidFill>
                  <a:srgbClr val="002060"/>
                </a:solidFill>
                <a:latin typeface="黑体" pitchFamily="49" charset="-122"/>
                <a:ea typeface="黑体" pitchFamily="49" charset="-122"/>
                <a:cs typeface="+mn-cs"/>
              </a:rPr>
              <a:t>学习流程：斯坦福</a:t>
            </a:r>
            <a:r>
              <a:rPr lang="en-US" altLang="zh-CN" sz="4100" b="1" dirty="0">
                <a:solidFill>
                  <a:srgbClr val="002060"/>
                </a:solidFill>
                <a:latin typeface="黑体" pitchFamily="49" charset="-122"/>
                <a:ea typeface="黑体" pitchFamily="49" charset="-122"/>
                <a:cs typeface="+mn-cs"/>
              </a:rPr>
              <a:t>2015</a:t>
            </a:r>
            <a:r>
              <a:rPr lang="zh-CN" altLang="en-US" sz="4100" b="1" dirty="0">
                <a:solidFill>
                  <a:srgbClr val="002060"/>
                </a:solidFill>
                <a:latin typeface="黑体" pitchFamily="49" charset="-122"/>
                <a:ea typeface="黑体" pitchFamily="49" charset="-122"/>
                <a:cs typeface="+mn-cs"/>
              </a:rPr>
              <a:t>计划</a:t>
            </a:r>
          </a:p>
        </p:txBody>
      </p:sp>
      <p:sp>
        <p:nvSpPr>
          <p:cNvPr id="3" name="Content Placeholder 2"/>
          <p:cNvSpPr>
            <a:spLocks noGrp="1"/>
          </p:cNvSpPr>
          <p:nvPr>
            <p:ph idx="1"/>
          </p:nvPr>
        </p:nvSpPr>
        <p:spPr>
          <a:xfrm>
            <a:off x="499235" y="1945878"/>
            <a:ext cx="1524000" cy="610950"/>
          </a:xfrm>
        </p:spPr>
        <p:txBody>
          <a:bodyPr>
            <a:normAutofit fontScale="92500"/>
          </a:bodyPr>
          <a:lstStyle/>
          <a:p>
            <a:pPr marL="0" indent="0">
              <a:buNone/>
            </a:pPr>
            <a:r>
              <a:rPr lang="zh-CN" altLang="en-US" dirty="0"/>
              <a:t>真</a:t>
            </a:r>
            <a:r>
              <a:rPr lang="zh-CN" altLang="en-US" dirty="0" smtClean="0"/>
              <a:t>实场景</a:t>
            </a:r>
            <a:endParaRPr lang="zh-CN" altLang="en-US" dirty="0"/>
          </a:p>
        </p:txBody>
      </p:sp>
      <p:sp>
        <p:nvSpPr>
          <p:cNvPr id="4" name="Flowchart: Process 3"/>
          <p:cNvSpPr/>
          <p:nvPr/>
        </p:nvSpPr>
        <p:spPr>
          <a:xfrm>
            <a:off x="2485540" y="4390431"/>
            <a:ext cx="776145" cy="268297"/>
          </a:xfrm>
          <a:prstGeom prst="flowChartProcess">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Flowchart: Process 4"/>
          <p:cNvSpPr/>
          <p:nvPr/>
        </p:nvSpPr>
        <p:spPr>
          <a:xfrm>
            <a:off x="3942694" y="4390430"/>
            <a:ext cx="776145" cy="268297"/>
          </a:xfrm>
          <a:prstGeom prst="flowChartProcess">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Flowchart: Process 5"/>
          <p:cNvSpPr/>
          <p:nvPr/>
        </p:nvSpPr>
        <p:spPr>
          <a:xfrm>
            <a:off x="7052064" y="4390428"/>
            <a:ext cx="776145" cy="268297"/>
          </a:xfrm>
          <a:prstGeom prst="flowChartProcess">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Flowchart: Process 6"/>
          <p:cNvSpPr/>
          <p:nvPr/>
        </p:nvSpPr>
        <p:spPr>
          <a:xfrm>
            <a:off x="5494299" y="4390429"/>
            <a:ext cx="776145" cy="268297"/>
          </a:xfrm>
          <a:prstGeom prst="flowChartProcess">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Flowchart: Process 7"/>
          <p:cNvSpPr/>
          <p:nvPr/>
        </p:nvSpPr>
        <p:spPr>
          <a:xfrm>
            <a:off x="3261000" y="2117206"/>
            <a:ext cx="776145" cy="268297"/>
          </a:xfrm>
          <a:prstGeom prst="flowChartProcess">
            <a:avLst/>
          </a:prstGeom>
          <a:solidFill>
            <a:srgbClr val="C00000"/>
          </a:solidFill>
          <a:ln cmpd="db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Flowchart: Process 8"/>
          <p:cNvSpPr/>
          <p:nvPr/>
        </p:nvSpPr>
        <p:spPr>
          <a:xfrm>
            <a:off x="4718154" y="2117206"/>
            <a:ext cx="776145" cy="268297"/>
          </a:xfrm>
          <a:prstGeom prst="flowChartProcess">
            <a:avLst/>
          </a:prstGeom>
          <a:solidFill>
            <a:srgbClr val="C00000"/>
          </a:solidFill>
          <a:ln cmpd="db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Flowchart: Process 10"/>
          <p:cNvSpPr/>
          <p:nvPr/>
        </p:nvSpPr>
        <p:spPr>
          <a:xfrm>
            <a:off x="6269759" y="2117205"/>
            <a:ext cx="776145" cy="268297"/>
          </a:xfrm>
          <a:prstGeom prst="flowChartProcess">
            <a:avLst/>
          </a:prstGeom>
          <a:solidFill>
            <a:srgbClr val="C00000"/>
          </a:solidFill>
          <a:ln cmpd="db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5" name="Straight Arrow Connector 14"/>
          <p:cNvCxnSpPr>
            <a:stCxn id="4" idx="0"/>
            <a:endCxn id="8" idx="2"/>
          </p:cNvCxnSpPr>
          <p:nvPr/>
        </p:nvCxnSpPr>
        <p:spPr>
          <a:xfrm flipV="1">
            <a:off x="2873613" y="2385504"/>
            <a:ext cx="775460" cy="2004927"/>
          </a:xfrm>
          <a:prstGeom prst="straightConnector1">
            <a:avLst/>
          </a:prstGeom>
          <a:ln w="66675">
            <a:solidFill>
              <a:srgbClr val="00206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4343094" y="2380689"/>
            <a:ext cx="775460" cy="2004927"/>
          </a:xfrm>
          <a:prstGeom prst="straightConnector1">
            <a:avLst/>
          </a:prstGeom>
          <a:ln w="66675">
            <a:solidFill>
              <a:srgbClr val="00206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5847131" y="2385501"/>
            <a:ext cx="775460" cy="2004927"/>
          </a:xfrm>
          <a:prstGeom prst="straightConnector1">
            <a:avLst/>
          </a:prstGeom>
          <a:ln w="66675">
            <a:solidFill>
              <a:srgbClr val="00206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endCxn id="5" idx="0"/>
          </p:cNvCxnSpPr>
          <p:nvPr/>
        </p:nvCxnSpPr>
        <p:spPr>
          <a:xfrm>
            <a:off x="3723843" y="2443451"/>
            <a:ext cx="606923" cy="1946979"/>
          </a:xfrm>
          <a:prstGeom prst="straightConnector1">
            <a:avLst/>
          </a:prstGeom>
          <a:ln w="66675">
            <a:solidFill>
              <a:srgbClr val="00206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5205651" y="2414474"/>
            <a:ext cx="606923" cy="1946979"/>
          </a:xfrm>
          <a:prstGeom prst="straightConnector1">
            <a:avLst/>
          </a:prstGeom>
          <a:ln w="66675">
            <a:solidFill>
              <a:srgbClr val="00206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6748602" y="2404191"/>
            <a:ext cx="606923" cy="1946979"/>
          </a:xfrm>
          <a:prstGeom prst="straightConnector1">
            <a:avLst/>
          </a:prstGeom>
          <a:ln w="66675">
            <a:solidFill>
              <a:srgbClr val="00206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5" name="Right Arrow 24"/>
          <p:cNvSpPr/>
          <p:nvPr/>
        </p:nvSpPr>
        <p:spPr>
          <a:xfrm>
            <a:off x="3386079" y="4379562"/>
            <a:ext cx="469517" cy="31865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Right Arrow 25"/>
          <p:cNvSpPr/>
          <p:nvPr/>
        </p:nvSpPr>
        <p:spPr>
          <a:xfrm>
            <a:off x="6417591" y="4398830"/>
            <a:ext cx="469517" cy="31865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Right Arrow 26"/>
          <p:cNvSpPr/>
          <p:nvPr/>
        </p:nvSpPr>
        <p:spPr>
          <a:xfrm>
            <a:off x="4868730" y="4398830"/>
            <a:ext cx="469517" cy="31865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Content Placeholder 2"/>
          <p:cNvSpPr txBox="1">
            <a:spLocks/>
          </p:cNvSpPr>
          <p:nvPr/>
        </p:nvSpPr>
        <p:spPr>
          <a:xfrm>
            <a:off x="457200" y="4114800"/>
            <a:ext cx="1608071" cy="76200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dirty="0" smtClean="0">
                <a:solidFill>
                  <a:prstClr val="black"/>
                </a:solidFill>
              </a:rPr>
              <a:t>学术课程</a:t>
            </a:r>
            <a:endParaRPr lang="zh-CN" altLang="en-US" dirty="0">
              <a:solidFill>
                <a:prstClr val="black"/>
              </a:solidFill>
            </a:endParaRPr>
          </a:p>
        </p:txBody>
      </p:sp>
      <p:sp>
        <p:nvSpPr>
          <p:cNvPr id="10" name="TextBox 9"/>
          <p:cNvSpPr txBox="1"/>
          <p:nvPr/>
        </p:nvSpPr>
        <p:spPr>
          <a:xfrm>
            <a:off x="825473" y="5257800"/>
            <a:ext cx="4512774" cy="954107"/>
          </a:xfrm>
          <a:prstGeom prst="rect">
            <a:avLst/>
          </a:prstGeom>
          <a:noFill/>
        </p:spPr>
        <p:txBody>
          <a:bodyPr wrap="none" rtlCol="0">
            <a:spAutoFit/>
          </a:bodyPr>
          <a:lstStyle/>
          <a:p>
            <a:r>
              <a:rPr lang="zh-CN" altLang="en-US" sz="2800" b="1" dirty="0" smtClean="0">
                <a:solidFill>
                  <a:srgbClr val="FF0000"/>
                </a:solidFill>
              </a:rPr>
              <a:t>终身学习</a:t>
            </a:r>
            <a:r>
              <a:rPr lang="zh-CN" altLang="en-US" sz="2800" b="1" dirty="0">
                <a:solidFill>
                  <a:srgbClr val="FF0000"/>
                </a:solidFill>
              </a:rPr>
              <a:t>能</a:t>
            </a:r>
            <a:r>
              <a:rPr lang="zh-CN" altLang="en-US" sz="2800" b="1" dirty="0" smtClean="0">
                <a:solidFill>
                  <a:srgbClr val="FF0000"/>
                </a:solidFill>
              </a:rPr>
              <a:t>力</a:t>
            </a:r>
            <a:endParaRPr lang="en-US" altLang="zh-CN" sz="2800" b="1" dirty="0" smtClean="0">
              <a:solidFill>
                <a:srgbClr val="FF0000"/>
              </a:solidFill>
            </a:endParaRPr>
          </a:p>
          <a:p>
            <a:r>
              <a:rPr lang="zh-CN" altLang="en-US" sz="2800" b="1" dirty="0" smtClean="0">
                <a:solidFill>
                  <a:srgbClr val="FF0000"/>
                </a:solidFill>
              </a:rPr>
              <a:t>在真实场景中解决实际问题</a:t>
            </a:r>
            <a:endParaRPr lang="en-US" sz="2800" b="1" dirty="0">
              <a:solidFill>
                <a:srgbClr val="FF0000"/>
              </a:solidFill>
            </a:endParaRPr>
          </a:p>
        </p:txBody>
      </p:sp>
    </p:spTree>
    <p:extLst>
      <p:ext uri="{BB962C8B-B14F-4D97-AF65-F5344CB8AC3E}">
        <p14:creationId xmlns:p14="http://schemas.microsoft.com/office/powerpoint/2010/main" xmlns="" val="2807625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9429"/>
            <a:ext cx="7886700" cy="1325563"/>
          </a:xfrm>
        </p:spPr>
        <p:txBody>
          <a:bodyPr>
            <a:normAutofit/>
          </a:bodyPr>
          <a:lstStyle/>
          <a:p>
            <a:r>
              <a:rPr lang="zh-CN" altLang="en-US" sz="4100" b="1" dirty="0">
                <a:solidFill>
                  <a:srgbClr val="002060"/>
                </a:solidFill>
                <a:latin typeface="黑体" pitchFamily="49" charset="-122"/>
                <a:ea typeface="黑体" pitchFamily="49" charset="-122"/>
                <a:cs typeface="+mn-cs"/>
              </a:rPr>
              <a:t>全球体验与国际竞争力：</a:t>
            </a:r>
            <a:r>
              <a:rPr lang="en-US" altLang="zh-CN" sz="4100" b="1" dirty="0">
                <a:solidFill>
                  <a:srgbClr val="002060"/>
                </a:solidFill>
                <a:latin typeface="黑体" pitchFamily="49" charset="-122"/>
                <a:ea typeface="黑体" pitchFamily="49" charset="-122"/>
                <a:cs typeface="+mn-cs"/>
              </a:rPr>
              <a:t/>
            </a:r>
            <a:br>
              <a:rPr lang="en-US" altLang="zh-CN" sz="4100" b="1" dirty="0">
                <a:solidFill>
                  <a:srgbClr val="002060"/>
                </a:solidFill>
                <a:latin typeface="黑体" pitchFamily="49" charset="-122"/>
                <a:ea typeface="黑体" pitchFamily="49" charset="-122"/>
                <a:cs typeface="+mn-cs"/>
              </a:rPr>
            </a:br>
            <a:r>
              <a:rPr lang="en-US" altLang="zh-CN" sz="4100" b="1" dirty="0">
                <a:solidFill>
                  <a:srgbClr val="002060"/>
                </a:solidFill>
                <a:latin typeface="Times New Roman" panose="02020603050405020304" pitchFamily="18" charset="0"/>
                <a:ea typeface="黑体" pitchFamily="49" charset="-122"/>
                <a:cs typeface="Times New Roman" panose="02020603050405020304" pitchFamily="18" charset="0"/>
              </a:rPr>
              <a:t>Minerva</a:t>
            </a:r>
            <a:r>
              <a:rPr lang="en-US" altLang="zh-CN" sz="4100" b="1" dirty="0">
                <a:solidFill>
                  <a:srgbClr val="002060"/>
                </a:solidFill>
                <a:latin typeface="黑体" pitchFamily="49" charset="-122"/>
                <a:ea typeface="黑体" pitchFamily="49" charset="-122"/>
                <a:cs typeface="+mn-cs"/>
              </a:rPr>
              <a:t> </a:t>
            </a:r>
            <a:r>
              <a:rPr lang="zh-CN" altLang="en-US" sz="4100" b="1" dirty="0">
                <a:solidFill>
                  <a:srgbClr val="002060"/>
                </a:solidFill>
                <a:latin typeface="黑体" pitchFamily="49" charset="-122"/>
                <a:ea typeface="黑体" pitchFamily="49" charset="-122"/>
                <a:cs typeface="+mn-cs"/>
              </a:rPr>
              <a:t>密涅瓦大学</a:t>
            </a:r>
            <a:endParaRPr lang="en-US" sz="4100" b="1" dirty="0">
              <a:solidFill>
                <a:srgbClr val="002060"/>
              </a:solidFill>
              <a:latin typeface="黑体" pitchFamily="49" charset="-122"/>
              <a:ea typeface="黑体" pitchFamily="49" charset="-122"/>
              <a:cs typeface="+mn-cs"/>
            </a:endParaRPr>
          </a:p>
        </p:txBody>
      </p:sp>
      <p:sp>
        <p:nvSpPr>
          <p:cNvPr id="3" name="Content Placeholder 2"/>
          <p:cNvSpPr>
            <a:spLocks noGrp="1"/>
          </p:cNvSpPr>
          <p:nvPr>
            <p:ph idx="1"/>
          </p:nvPr>
        </p:nvSpPr>
        <p:spPr/>
        <p:txBody>
          <a:bodyPr/>
          <a:lstStyle/>
          <a:p>
            <a:endParaRPr lang="en-US" altLang="zh-CN" dirty="0" smtClean="0"/>
          </a:p>
          <a:p>
            <a:r>
              <a:rPr lang="zh-CN" altLang="en-US" b="1" dirty="0"/>
              <a:t>全</a:t>
            </a:r>
            <a:r>
              <a:rPr lang="zh-CN" altLang="en-US" b="1" dirty="0" smtClean="0"/>
              <a:t>球沉浸式学习</a:t>
            </a:r>
            <a:r>
              <a:rPr lang="en-US" altLang="zh-CN" b="1" dirty="0" smtClean="0"/>
              <a:t> </a:t>
            </a:r>
            <a:r>
              <a:rPr lang="zh-CN" altLang="en-US" b="1" dirty="0" smtClean="0">
                <a:solidFill>
                  <a:srgbClr val="FF0000"/>
                </a:solidFill>
              </a:rPr>
              <a:t>（体验）</a:t>
            </a:r>
            <a:endParaRPr lang="en-US" altLang="zh-CN" b="1" dirty="0" smtClean="0">
              <a:solidFill>
                <a:srgbClr val="FF0000"/>
              </a:solidFill>
            </a:endParaRPr>
          </a:p>
          <a:p>
            <a:pPr lvl="1"/>
            <a:r>
              <a:rPr lang="zh-CN" altLang="en-US" dirty="0"/>
              <a:t>校区：美国旧金山（第一年）、印度孟买、巴西里约热内卢、中国香港、澳大利亚悉尼、英国伦敦和南非开普敦</a:t>
            </a:r>
            <a:endParaRPr lang="en-US" altLang="zh-CN" dirty="0" smtClean="0"/>
          </a:p>
          <a:p>
            <a:r>
              <a:rPr lang="zh-CN" altLang="en-US" b="1" dirty="0"/>
              <a:t>独特的课程体系</a:t>
            </a:r>
            <a:r>
              <a:rPr lang="zh-CN" altLang="en-US" b="1" dirty="0" smtClean="0">
                <a:solidFill>
                  <a:srgbClr val="FF0000"/>
                </a:solidFill>
              </a:rPr>
              <a:t>（能力）</a:t>
            </a:r>
            <a:endParaRPr lang="en-US" b="1" dirty="0" smtClean="0">
              <a:solidFill>
                <a:srgbClr val="FF0000"/>
              </a:solidFill>
            </a:endParaRPr>
          </a:p>
          <a:p>
            <a:pPr lvl="1"/>
            <a:r>
              <a:rPr lang="zh-CN" altLang="en-US" dirty="0"/>
              <a:t>大一：理论分析，实证分析，综合系统分析，多元模式交流能</a:t>
            </a:r>
            <a:r>
              <a:rPr lang="zh-CN" altLang="en-US" dirty="0" smtClean="0"/>
              <a:t>力</a:t>
            </a:r>
            <a:endParaRPr lang="en-US" altLang="zh-CN" dirty="0" smtClean="0"/>
          </a:p>
          <a:p>
            <a:pPr lvl="1"/>
            <a:r>
              <a:rPr lang="zh-CN" altLang="en-US" dirty="0"/>
              <a:t>大</a:t>
            </a:r>
            <a:r>
              <a:rPr lang="zh-CN" altLang="en-US" dirty="0" smtClean="0"/>
              <a:t>二：传统大三层次起步</a:t>
            </a:r>
            <a:endParaRPr lang="en-US" altLang="zh-CN" dirty="0" smtClean="0"/>
          </a:p>
          <a:p>
            <a:endParaRPr lang="en-US" dirty="0"/>
          </a:p>
        </p:txBody>
      </p:sp>
      <p:grpSp>
        <p:nvGrpSpPr>
          <p:cNvPr id="4" name="Group 3"/>
          <p:cNvGrpSpPr/>
          <p:nvPr/>
        </p:nvGrpSpPr>
        <p:grpSpPr>
          <a:xfrm>
            <a:off x="8610600" y="0"/>
            <a:ext cx="533400" cy="6858000"/>
            <a:chOff x="8610600" y="0"/>
            <a:chExt cx="533400" cy="6858000"/>
          </a:xfrm>
        </p:grpSpPr>
        <p:grpSp>
          <p:nvGrpSpPr>
            <p:cNvPr id="5" name="组合 33"/>
            <p:cNvGrpSpPr/>
            <p:nvPr/>
          </p:nvGrpSpPr>
          <p:grpSpPr>
            <a:xfrm>
              <a:off x="8610600" y="0"/>
              <a:ext cx="533400" cy="6858000"/>
              <a:chOff x="8458200" y="0"/>
              <a:chExt cx="685800" cy="6858000"/>
            </a:xfrm>
          </p:grpSpPr>
          <p:sp>
            <p:nvSpPr>
              <p:cNvPr id="7" name="Rectangle 10"/>
              <p:cNvSpPr/>
              <p:nvPr/>
            </p:nvSpPr>
            <p:spPr>
              <a:xfrm>
                <a:off x="8458200" y="0"/>
                <a:ext cx="685800" cy="6858000"/>
              </a:xfrm>
              <a:prstGeom prst="rect">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10"/>
              <p:cNvSpPr/>
              <p:nvPr/>
            </p:nvSpPr>
            <p:spPr>
              <a:xfrm>
                <a:off x="8458200" y="0"/>
                <a:ext cx="685800" cy="17526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9" name="图片 36"/>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rot="5400000">
                <a:off x="8032066" y="680357"/>
                <a:ext cx="1568856" cy="391886"/>
              </a:xfrm>
              <a:prstGeom prst="rect">
                <a:avLst/>
              </a:prstGeom>
            </p:spPr>
          </p:pic>
        </p:grpSp>
        <p:sp>
          <p:nvSpPr>
            <p:cNvPr id="6" name="Rectangle 5"/>
            <p:cNvSpPr/>
            <p:nvPr/>
          </p:nvSpPr>
          <p:spPr>
            <a:xfrm>
              <a:off x="8610600" y="1762512"/>
              <a:ext cx="533400" cy="3034640"/>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prstClr val="white"/>
                  </a:solidFill>
                </a:rPr>
                <a:t>领</a:t>
              </a:r>
              <a:r>
                <a:rPr lang="zh-CN" altLang="en-US" dirty="0" smtClean="0">
                  <a:solidFill>
                    <a:prstClr val="white"/>
                  </a:solidFill>
                </a:rPr>
                <a:t>导与教育前沿研究院</a:t>
              </a:r>
              <a:endParaRPr lang="en-US" dirty="0">
                <a:solidFill>
                  <a:prstClr val="white"/>
                </a:solidFill>
              </a:endParaRPr>
            </a:p>
          </p:txBody>
        </p:sp>
      </p:grpSp>
      <p:sp>
        <p:nvSpPr>
          <p:cNvPr id="10" name="Rectangle 9"/>
          <p:cNvSpPr/>
          <p:nvPr/>
        </p:nvSpPr>
        <p:spPr>
          <a:xfrm rot="5400000">
            <a:off x="8159694" y="5465174"/>
            <a:ext cx="1487074" cy="646331"/>
          </a:xfrm>
          <a:prstGeom prst="rect">
            <a:avLst/>
          </a:prstGeom>
          <a:noFill/>
        </p:spPr>
        <p:txBody>
          <a:bodyPr wrap="none" lIns="91440" tIns="45720" rIns="91440" bIns="45720">
            <a:spAutoFit/>
          </a:bodyPr>
          <a:lstStyle/>
          <a:p>
            <a:pPr algn="ctr"/>
            <a:r>
              <a:rPr lang="en-US" altLang="zh-CN" sz="3600" b="1" spc="300" dirty="0" smtClean="0">
                <a:ln w="11430" cmpd="sng">
                  <a:solidFill>
                    <a:srgbClr val="5B9BD5">
                      <a:tint val="10000"/>
                    </a:srgbClr>
                  </a:solidFill>
                  <a:prstDash val="solid"/>
                  <a:miter lim="800000"/>
                </a:ln>
                <a:solidFill>
                  <a:srgbClr val="C00000"/>
                </a:solidFill>
                <a:effectLst>
                  <a:glow rad="45500">
                    <a:srgbClr val="5B9BD5">
                      <a:satMod val="220000"/>
                      <a:alpha val="35000"/>
                    </a:srgbClr>
                  </a:glow>
                </a:effectLst>
              </a:rPr>
              <a:t>ILEAD</a:t>
            </a:r>
            <a:endParaRPr lang="en-US" sz="3600" b="1" spc="300" dirty="0">
              <a:ln w="11430" cmpd="sng">
                <a:solidFill>
                  <a:srgbClr val="5B9BD5">
                    <a:tint val="10000"/>
                  </a:srgbClr>
                </a:solidFill>
                <a:prstDash val="solid"/>
                <a:miter lim="800000"/>
              </a:ln>
              <a:solidFill>
                <a:srgbClr val="C00000"/>
              </a:solidFill>
              <a:effectLst>
                <a:glow rad="45500">
                  <a:srgbClr val="5B9BD5">
                    <a:satMod val="220000"/>
                    <a:alpha val="35000"/>
                  </a:srgbClr>
                </a:glow>
              </a:effectLst>
            </a:endParaRPr>
          </a:p>
        </p:txBody>
      </p:sp>
    </p:spTree>
    <p:extLst>
      <p:ext uri="{BB962C8B-B14F-4D97-AF65-F5344CB8AC3E}">
        <p14:creationId xmlns:p14="http://schemas.microsoft.com/office/powerpoint/2010/main" xmlns="" val="19867398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0050" y="76200"/>
            <a:ext cx="7886700" cy="1325563"/>
          </a:xfrm>
        </p:spPr>
        <p:txBody>
          <a:bodyPr>
            <a:normAutofit/>
          </a:bodyPr>
          <a:lstStyle/>
          <a:p>
            <a:r>
              <a:rPr lang="zh-CN" altLang="en-US" sz="4100" b="1" dirty="0">
                <a:solidFill>
                  <a:srgbClr val="002060"/>
                </a:solidFill>
                <a:latin typeface="黑体" pitchFamily="49" charset="-122"/>
                <a:ea typeface="黑体" pitchFamily="49" charset="-122"/>
                <a:cs typeface="+mn-cs"/>
              </a:rPr>
              <a:t>学习流程：密涅瓦大学</a:t>
            </a:r>
          </a:p>
        </p:txBody>
      </p:sp>
      <p:sp>
        <p:nvSpPr>
          <p:cNvPr id="3" name="Content Placeholder 2"/>
          <p:cNvSpPr>
            <a:spLocks noGrp="1"/>
          </p:cNvSpPr>
          <p:nvPr>
            <p:ph idx="1"/>
          </p:nvPr>
        </p:nvSpPr>
        <p:spPr>
          <a:xfrm>
            <a:off x="304800" y="1737728"/>
            <a:ext cx="1963282" cy="610950"/>
          </a:xfrm>
        </p:spPr>
        <p:txBody>
          <a:bodyPr>
            <a:normAutofit/>
          </a:bodyPr>
          <a:lstStyle/>
          <a:p>
            <a:pPr marL="0" indent="0">
              <a:buNone/>
            </a:pPr>
            <a:r>
              <a:rPr lang="zh-CN" altLang="en-US" dirty="0"/>
              <a:t>真</a:t>
            </a:r>
            <a:r>
              <a:rPr lang="zh-CN" altLang="en-US" dirty="0" smtClean="0"/>
              <a:t>实的项目</a:t>
            </a:r>
            <a:endParaRPr lang="zh-CN" altLang="en-US" dirty="0"/>
          </a:p>
        </p:txBody>
      </p:sp>
      <p:sp>
        <p:nvSpPr>
          <p:cNvPr id="4" name="Flowchart: Process 3"/>
          <p:cNvSpPr/>
          <p:nvPr/>
        </p:nvSpPr>
        <p:spPr>
          <a:xfrm>
            <a:off x="2446518" y="4247342"/>
            <a:ext cx="776145" cy="268297"/>
          </a:xfrm>
          <a:prstGeom prst="flowChartProcess">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Flowchart: Process 4"/>
          <p:cNvSpPr/>
          <p:nvPr/>
        </p:nvSpPr>
        <p:spPr>
          <a:xfrm>
            <a:off x="3951838" y="1864504"/>
            <a:ext cx="3657115" cy="357398"/>
          </a:xfrm>
          <a:prstGeom prst="flowChartProcess">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Flowchart: Process 7"/>
          <p:cNvSpPr/>
          <p:nvPr/>
        </p:nvSpPr>
        <p:spPr>
          <a:xfrm>
            <a:off x="3825989" y="4298832"/>
            <a:ext cx="776145" cy="321207"/>
          </a:xfrm>
          <a:prstGeom prst="flowChartProcess">
            <a:avLst/>
          </a:prstGeom>
          <a:solidFill>
            <a:srgbClr val="C00000"/>
          </a:solidFill>
          <a:ln cmpd="db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5" name="Straight Arrow Connector 14"/>
          <p:cNvCxnSpPr>
            <a:stCxn id="4" idx="0"/>
          </p:cNvCxnSpPr>
          <p:nvPr/>
        </p:nvCxnSpPr>
        <p:spPr>
          <a:xfrm flipV="1">
            <a:off x="2834591" y="2216815"/>
            <a:ext cx="1117247" cy="2030527"/>
          </a:xfrm>
          <a:prstGeom prst="straightConnector1">
            <a:avLst/>
          </a:prstGeom>
          <a:ln w="63500">
            <a:solidFill>
              <a:srgbClr val="002060"/>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4343400" y="2217088"/>
            <a:ext cx="555898" cy="1980763"/>
          </a:xfrm>
          <a:prstGeom prst="straightConnector1">
            <a:avLst/>
          </a:prstGeom>
          <a:ln w="63500">
            <a:solidFill>
              <a:srgbClr val="00206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flipV="1">
            <a:off x="5627875" y="2221899"/>
            <a:ext cx="775460" cy="2004927"/>
          </a:xfrm>
          <a:prstGeom prst="straightConnector1">
            <a:avLst/>
          </a:prstGeom>
          <a:ln w="63500">
            <a:solidFill>
              <a:srgbClr val="00206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endCxn id="8" idx="0"/>
          </p:cNvCxnSpPr>
          <p:nvPr/>
        </p:nvCxnSpPr>
        <p:spPr>
          <a:xfrm>
            <a:off x="4143263" y="2273392"/>
            <a:ext cx="70799" cy="2025440"/>
          </a:xfrm>
          <a:prstGeom prst="straightConnector1">
            <a:avLst/>
          </a:prstGeom>
          <a:ln w="63500">
            <a:solidFill>
              <a:srgbClr val="00206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4986395" y="2250872"/>
            <a:ext cx="606923" cy="1946979"/>
          </a:xfrm>
          <a:prstGeom prst="straightConnector1">
            <a:avLst/>
          </a:prstGeom>
          <a:ln w="63500">
            <a:solidFill>
              <a:srgbClr val="00206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6529346" y="2240589"/>
            <a:ext cx="606923" cy="1946979"/>
          </a:xfrm>
          <a:prstGeom prst="straightConnector1">
            <a:avLst/>
          </a:prstGeom>
          <a:ln w="63500">
            <a:solidFill>
              <a:srgbClr val="00206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0" name="Content Placeholder 2"/>
          <p:cNvSpPr txBox="1">
            <a:spLocks/>
          </p:cNvSpPr>
          <p:nvPr/>
        </p:nvSpPr>
        <p:spPr>
          <a:xfrm>
            <a:off x="304800" y="4113450"/>
            <a:ext cx="1922215" cy="6109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dirty="0" smtClean="0">
                <a:solidFill>
                  <a:prstClr val="black"/>
                </a:solidFill>
              </a:rPr>
              <a:t>学术课程</a:t>
            </a:r>
            <a:endParaRPr lang="zh-CN" altLang="en-US" dirty="0">
              <a:solidFill>
                <a:prstClr val="black"/>
              </a:solidFill>
            </a:endParaRPr>
          </a:p>
        </p:txBody>
      </p:sp>
      <p:sp>
        <p:nvSpPr>
          <p:cNvPr id="28" name="Flowchart: Process 27"/>
          <p:cNvSpPr/>
          <p:nvPr/>
        </p:nvSpPr>
        <p:spPr>
          <a:xfrm>
            <a:off x="5250590" y="4248821"/>
            <a:ext cx="776145" cy="321207"/>
          </a:xfrm>
          <a:prstGeom prst="flowChartProcess">
            <a:avLst/>
          </a:prstGeom>
          <a:solidFill>
            <a:srgbClr val="C00000"/>
          </a:solidFill>
          <a:ln cmpd="db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lowchart: Process 28"/>
          <p:cNvSpPr/>
          <p:nvPr/>
        </p:nvSpPr>
        <p:spPr>
          <a:xfrm>
            <a:off x="6699075" y="4233284"/>
            <a:ext cx="776145" cy="321207"/>
          </a:xfrm>
          <a:prstGeom prst="flowChartProcess">
            <a:avLst/>
          </a:prstGeom>
          <a:solidFill>
            <a:srgbClr val="C00000"/>
          </a:solidFill>
          <a:ln cmpd="db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TextBox 5"/>
          <p:cNvSpPr txBox="1"/>
          <p:nvPr/>
        </p:nvSpPr>
        <p:spPr>
          <a:xfrm>
            <a:off x="363996" y="5257800"/>
            <a:ext cx="3587842" cy="1200329"/>
          </a:xfrm>
          <a:prstGeom prst="rect">
            <a:avLst/>
          </a:prstGeom>
          <a:noFill/>
        </p:spPr>
        <p:txBody>
          <a:bodyPr wrap="none" rtlCol="0">
            <a:spAutoFit/>
          </a:bodyPr>
          <a:lstStyle/>
          <a:p>
            <a:r>
              <a:rPr lang="zh-CN" altLang="en-US" sz="2400" b="1" dirty="0">
                <a:solidFill>
                  <a:srgbClr val="FF0000"/>
                </a:solidFill>
              </a:rPr>
              <a:t>真</a:t>
            </a:r>
            <a:r>
              <a:rPr lang="zh-CN" altLang="en-US" sz="2400" b="1" dirty="0" smtClean="0">
                <a:solidFill>
                  <a:srgbClr val="FF0000"/>
                </a:solidFill>
              </a:rPr>
              <a:t>实场景</a:t>
            </a:r>
            <a:endParaRPr lang="en-US" altLang="zh-CN" sz="2400" b="1" dirty="0" smtClean="0">
              <a:solidFill>
                <a:srgbClr val="FF0000"/>
              </a:solidFill>
            </a:endParaRPr>
          </a:p>
          <a:p>
            <a:r>
              <a:rPr lang="zh-CN" altLang="en-US" sz="2400" b="1" dirty="0">
                <a:solidFill>
                  <a:srgbClr val="FF0000"/>
                </a:solidFill>
              </a:rPr>
              <a:t>学</a:t>
            </a:r>
            <a:r>
              <a:rPr lang="zh-CN" altLang="en-US" sz="2400" b="1" dirty="0" smtClean="0">
                <a:solidFill>
                  <a:srgbClr val="FF0000"/>
                </a:solidFill>
              </a:rPr>
              <a:t>习作为一种探索</a:t>
            </a:r>
            <a:endParaRPr lang="en-US" altLang="zh-CN" sz="2400" b="1" dirty="0" smtClean="0">
              <a:solidFill>
                <a:srgbClr val="FF0000"/>
              </a:solidFill>
            </a:endParaRPr>
          </a:p>
          <a:p>
            <a:r>
              <a:rPr lang="zh-CN" altLang="en-US" sz="2400" b="1" dirty="0">
                <a:solidFill>
                  <a:srgbClr val="FF0000"/>
                </a:solidFill>
              </a:rPr>
              <a:t>重</a:t>
            </a:r>
            <a:r>
              <a:rPr lang="zh-CN" altLang="en-US" sz="2400" b="1" dirty="0" smtClean="0">
                <a:solidFill>
                  <a:srgbClr val="FF0000"/>
                </a:solidFill>
              </a:rPr>
              <a:t>视思维的培养而非知识</a:t>
            </a:r>
            <a:endParaRPr lang="en-US" sz="2400" b="1" dirty="0">
              <a:solidFill>
                <a:srgbClr val="FF0000"/>
              </a:solidFill>
            </a:endParaRPr>
          </a:p>
        </p:txBody>
      </p:sp>
    </p:spTree>
    <p:extLst>
      <p:ext uri="{BB962C8B-B14F-4D97-AF65-F5344CB8AC3E}">
        <p14:creationId xmlns:p14="http://schemas.microsoft.com/office/powerpoint/2010/main" xmlns="" val="1211772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337966" y="1228596"/>
            <a:ext cx="4157834" cy="5324604"/>
            <a:chOff x="450621" y="1722916"/>
            <a:chExt cx="5394381" cy="4834902"/>
          </a:xfrm>
        </p:grpSpPr>
        <p:sp>
          <p:nvSpPr>
            <p:cNvPr id="10" name="Round Diagonal Corner Rectangle 9"/>
            <p:cNvSpPr/>
            <p:nvPr/>
          </p:nvSpPr>
          <p:spPr>
            <a:xfrm>
              <a:off x="450621" y="1722916"/>
              <a:ext cx="5394381" cy="4834902"/>
            </a:xfrm>
            <a:prstGeom prst="round2DiagRect">
              <a:avLst/>
            </a:prstGeom>
            <a:solidFill>
              <a:srgbClr val="BECDE0">
                <a:alpha val="68000"/>
              </a:srgbClr>
            </a:solidFill>
            <a:ln>
              <a:noFill/>
            </a:ln>
            <a:effectLst>
              <a:outerShdw blurRad="50800" dist="50800" dir="5400000" algn="ctr" rotWithShape="0">
                <a:srgbClr val="111E37">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5" name="Content Placeholder 2"/>
            <p:cNvSpPr txBox="1">
              <a:spLocks/>
            </p:cNvSpPr>
            <p:nvPr/>
          </p:nvSpPr>
          <p:spPr>
            <a:xfrm>
              <a:off x="619869" y="2014428"/>
              <a:ext cx="5055887" cy="409171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50000"/>
                </a:lnSpc>
                <a:buFont typeface="Arial" panose="020B0604020202020204" pitchFamily="34" charset="0"/>
                <a:buNone/>
              </a:pPr>
              <a:r>
                <a:rPr lang="zh-CN" altLang="en-US" sz="1800" dirty="0" smtClean="0">
                  <a:solidFill>
                    <a:prstClr val="black"/>
                  </a:solidFill>
                  <a:latin typeface="黑体" panose="02010609060101010101" pitchFamily="49" charset="-122"/>
                  <a:ea typeface="黑体" panose="02010609060101010101" pitchFamily="49" charset="-122"/>
                </a:rPr>
                <a:t>英国</a:t>
              </a:r>
              <a:r>
                <a:rPr lang="en-US" altLang="zh-CN" sz="1800" dirty="0" smtClean="0">
                  <a:solidFill>
                    <a:prstClr val="black"/>
                  </a:solidFill>
                  <a:latin typeface="黑体" panose="02010609060101010101" pitchFamily="49" charset="-122"/>
                  <a:ea typeface="黑体" panose="02010609060101010101" pitchFamily="49" charset="-122"/>
                </a:rPr>
                <a:t>《</a:t>
              </a:r>
              <a:r>
                <a:rPr lang="zh-CN" altLang="en-US" sz="1800" dirty="0" smtClean="0">
                  <a:solidFill>
                    <a:prstClr val="black"/>
                  </a:solidFill>
                  <a:latin typeface="黑体" panose="02010609060101010101" pitchFamily="49" charset="-122"/>
                  <a:ea typeface="黑体" panose="02010609060101010101" pitchFamily="49" charset="-122"/>
                </a:rPr>
                <a:t>独立报</a:t>
              </a:r>
              <a:r>
                <a:rPr lang="en-US" altLang="zh-CN" sz="1800" dirty="0" smtClean="0">
                  <a:solidFill>
                    <a:prstClr val="black"/>
                  </a:solidFill>
                  <a:latin typeface="黑体" panose="02010609060101010101" pitchFamily="49" charset="-122"/>
                  <a:ea typeface="黑体" panose="02010609060101010101" pitchFamily="49" charset="-122"/>
                </a:rPr>
                <a:t>》</a:t>
              </a:r>
              <a:r>
                <a:rPr lang="zh-CN" altLang="en-US" sz="1800" dirty="0" smtClean="0">
                  <a:solidFill>
                    <a:prstClr val="black"/>
                  </a:solidFill>
                  <a:latin typeface="黑体" panose="02010609060101010101" pitchFamily="49" charset="-122"/>
                  <a:ea typeface="黑体" panose="02010609060101010101" pitchFamily="49" charset="-122"/>
                </a:rPr>
                <a:t>报道：芬兰拟发起教育变革，废除学科分科（</a:t>
              </a:r>
              <a:r>
                <a:rPr lang="en-US" altLang="zh-CN" sz="1800" dirty="0" smtClean="0">
                  <a:solidFill>
                    <a:prstClr val="black"/>
                  </a:solidFill>
                  <a:latin typeface="黑体" panose="02010609060101010101" pitchFamily="49" charset="-122"/>
                  <a:ea typeface="黑体" panose="02010609060101010101" pitchFamily="49" charset="-122"/>
                </a:rPr>
                <a:t>teaching by subject</a:t>
              </a:r>
              <a:r>
                <a:rPr lang="zh-CN" altLang="en-US" sz="1800" dirty="0" smtClean="0">
                  <a:solidFill>
                    <a:prstClr val="black"/>
                  </a:solidFill>
                  <a:latin typeface="黑体" panose="02010609060101010101" pitchFamily="49" charset="-122"/>
                  <a:ea typeface="黑体" panose="02010609060101010101" pitchFamily="49" charset="-122"/>
                </a:rPr>
                <a:t>）的教学模式，不再分历史、地理科等，改为用主题划分（</a:t>
              </a:r>
              <a:r>
                <a:rPr lang="en-US" altLang="zh-CN" sz="1800" dirty="0" smtClean="0">
                  <a:solidFill>
                    <a:prstClr val="black"/>
                  </a:solidFill>
                  <a:latin typeface="黑体" panose="02010609060101010101" pitchFamily="49" charset="-122"/>
                  <a:ea typeface="黑体" panose="02010609060101010101" pitchFamily="49" charset="-122"/>
                </a:rPr>
                <a:t>teaching by topic</a:t>
              </a:r>
              <a:r>
                <a:rPr lang="zh-CN" altLang="en-US" sz="1800" dirty="0" smtClean="0">
                  <a:solidFill>
                    <a:prstClr val="black"/>
                  </a:solidFill>
                  <a:latin typeface="黑体" panose="02010609060101010101" pitchFamily="49" charset="-122"/>
                  <a:ea typeface="黑体" panose="02010609060101010101" pitchFamily="49" charset="-122"/>
                </a:rPr>
                <a:t>），例如是“欧盟”主题，会教授欧盟的经济、历史、地理等，跨学科的知识以主题贯穿学习；又例如“餐饮服务”主题，则可教数学、语言、沟通技巧等，另外，教师会于课堂上更加鼓励学生分组解题及讨论。</a:t>
              </a:r>
              <a:endParaRPr lang="en-US" altLang="zh-CN" sz="1800" dirty="0" smtClean="0">
                <a:solidFill>
                  <a:prstClr val="black"/>
                </a:solidFill>
                <a:latin typeface="黑体" panose="02010609060101010101" pitchFamily="49" charset="-122"/>
                <a:ea typeface="黑体" panose="02010609060101010101" pitchFamily="49" charset="-122"/>
              </a:endParaRPr>
            </a:p>
          </p:txBody>
        </p:sp>
      </p:grpSp>
      <p:sp>
        <p:nvSpPr>
          <p:cNvPr id="6" name="文本框 143"/>
          <p:cNvSpPr txBox="1"/>
          <p:nvPr/>
        </p:nvSpPr>
        <p:spPr>
          <a:xfrm>
            <a:off x="372859" y="241501"/>
            <a:ext cx="8021785" cy="723275"/>
          </a:xfrm>
          <a:prstGeom prst="rect">
            <a:avLst/>
          </a:prstGeom>
          <a:noFill/>
        </p:spPr>
        <p:txBody>
          <a:bodyPr wrap="square" rtlCol="0">
            <a:spAutoFit/>
          </a:bodyPr>
          <a:lstStyle/>
          <a:p>
            <a:r>
              <a:rPr lang="zh-CN" altLang="en-US" sz="4100" b="1" dirty="0">
                <a:solidFill>
                  <a:srgbClr val="002060"/>
                </a:solidFill>
                <a:latin typeface="黑体" pitchFamily="49" charset="-122"/>
                <a:ea typeface="黑体" pitchFamily="49" charset="-122"/>
              </a:rPr>
              <a:t>芬兰的教育改革</a:t>
            </a:r>
            <a:endParaRPr lang="en-US" sz="4100" b="1" dirty="0">
              <a:solidFill>
                <a:srgbClr val="002060"/>
              </a:solidFill>
              <a:latin typeface="黑体" pitchFamily="49" charset="-122"/>
              <a:ea typeface="黑体" pitchFamily="49" charset="-122"/>
            </a:endParaRPr>
          </a:p>
        </p:txBody>
      </p:sp>
      <p:cxnSp>
        <p:nvCxnSpPr>
          <p:cNvPr id="7" name="直接连接符 140"/>
          <p:cNvCxnSpPr/>
          <p:nvPr/>
        </p:nvCxnSpPr>
        <p:spPr>
          <a:xfrm>
            <a:off x="-119250" y="144878"/>
            <a:ext cx="3408750" cy="0"/>
          </a:xfrm>
          <a:prstGeom prst="line">
            <a:avLst/>
          </a:prstGeom>
          <a:ln w="25400">
            <a:gradFill flip="none" rotWithShape="1">
              <a:gsLst>
                <a:gs pos="0">
                  <a:schemeClr val="bg1">
                    <a:alpha val="0"/>
                  </a:schemeClr>
                </a:gs>
                <a:gs pos="5200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8" name="直接连接符 141"/>
          <p:cNvCxnSpPr/>
          <p:nvPr/>
        </p:nvCxnSpPr>
        <p:spPr>
          <a:xfrm>
            <a:off x="252000" y="0"/>
            <a:ext cx="0" cy="1314000"/>
          </a:xfrm>
          <a:prstGeom prst="line">
            <a:avLst/>
          </a:prstGeom>
          <a:ln w="25400">
            <a:gradFill flip="none" rotWithShape="1">
              <a:gsLst>
                <a:gs pos="100000">
                  <a:schemeClr val="bg1">
                    <a:alpha val="0"/>
                  </a:schemeClr>
                </a:gs>
                <a:gs pos="0">
                  <a:schemeClr val="bg1"/>
                </a:gs>
              </a:gsLst>
              <a:lin ang="5400000" scaled="1"/>
              <a:tileRect/>
            </a:gradFill>
          </a:ln>
        </p:spPr>
        <p:style>
          <a:lnRef idx="1">
            <a:schemeClr val="accent1"/>
          </a:lnRef>
          <a:fillRef idx="0">
            <a:schemeClr val="accent1"/>
          </a:fillRef>
          <a:effectRef idx="0">
            <a:schemeClr val="accent1"/>
          </a:effectRef>
          <a:fontRef idx="minor">
            <a:schemeClr val="tx1"/>
          </a:fontRef>
        </p:style>
      </p:cxnSp>
      <p:grpSp>
        <p:nvGrpSpPr>
          <p:cNvPr id="12" name="Group 11"/>
          <p:cNvGrpSpPr/>
          <p:nvPr/>
        </p:nvGrpSpPr>
        <p:grpSpPr>
          <a:xfrm>
            <a:off x="4621530" y="2362201"/>
            <a:ext cx="4045786" cy="3962400"/>
            <a:chOff x="6272472" y="2157259"/>
            <a:chExt cx="5394381" cy="3351367"/>
          </a:xfrm>
        </p:grpSpPr>
        <p:sp>
          <p:nvSpPr>
            <p:cNvPr id="11" name="Round Diagonal Corner Rectangle 10"/>
            <p:cNvSpPr/>
            <p:nvPr/>
          </p:nvSpPr>
          <p:spPr>
            <a:xfrm>
              <a:off x="6272472" y="2157259"/>
              <a:ext cx="5394381" cy="2862322"/>
            </a:xfrm>
            <a:prstGeom prst="round2DiagRect">
              <a:avLst/>
            </a:prstGeom>
            <a:solidFill>
              <a:srgbClr val="BECDE0">
                <a:alpha val="68000"/>
              </a:srgbClr>
            </a:solidFill>
            <a:ln>
              <a:noFill/>
            </a:ln>
            <a:effectLst>
              <a:outerShdw blurRad="50800" dist="50800" dir="5400000" algn="ctr" rotWithShape="0">
                <a:srgbClr val="111E37">
                  <a:alpha val="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6309417" y="2157259"/>
              <a:ext cx="4933372" cy="3351367"/>
            </a:xfrm>
            <a:prstGeom prst="rect">
              <a:avLst/>
            </a:prstGeom>
          </p:spPr>
          <p:txBody>
            <a:bodyPr wrap="square">
              <a:spAutoFit/>
            </a:bodyPr>
            <a:lstStyle/>
            <a:p>
              <a:pPr>
                <a:lnSpc>
                  <a:spcPct val="150000"/>
                </a:lnSpc>
              </a:pPr>
              <a:r>
                <a:rPr lang="zh-CN" altLang="en-US" dirty="0">
                  <a:solidFill>
                    <a:prstClr val="black"/>
                  </a:solidFill>
                  <a:latin typeface="黑体" panose="02010609060101010101" pitchFamily="49" charset="-122"/>
                  <a:ea typeface="黑体" panose="02010609060101010101" pitchFamily="49" charset="-122"/>
                </a:rPr>
                <a:t>芬兰抛出新的教育改革后，英国教育界人士</a:t>
              </a:r>
              <a:r>
                <a:rPr lang="en-US" altLang="zh-CN" dirty="0">
                  <a:solidFill>
                    <a:prstClr val="black"/>
                  </a:solidFill>
                  <a:latin typeface="黑体" panose="02010609060101010101" pitchFamily="49" charset="-122"/>
                  <a:ea typeface="黑体" panose="02010609060101010101" pitchFamily="49" charset="-122"/>
                </a:rPr>
                <a:t>Donald Clark</a:t>
              </a:r>
              <a:r>
                <a:rPr lang="zh-CN" altLang="en-US" dirty="0">
                  <a:solidFill>
                    <a:prstClr val="black"/>
                  </a:solidFill>
                  <a:latin typeface="黑体" panose="02010609060101010101" pitchFamily="49" charset="-122"/>
                  <a:ea typeface="黑体" panose="02010609060101010101" pitchFamily="49" charset="-122"/>
                </a:rPr>
                <a:t>在其网志撰写评论，对芬兰予以支持，他认为以主题施教，更能帮助学生了解事情的来龙去脉，且因主题会与现实生活有关，让学生可学习更贴身的知识，比学科更可引起学习兴趣与动力。</a:t>
              </a:r>
              <a:endParaRPr lang="en-US" dirty="0">
                <a:solidFill>
                  <a:prstClr val="black"/>
                </a:solidFill>
                <a:latin typeface="黑体" panose="02010609060101010101" pitchFamily="49" charset="-122"/>
                <a:ea typeface="黑体" panose="02010609060101010101" pitchFamily="49" charset="-122"/>
              </a:endParaRPr>
            </a:p>
          </p:txBody>
        </p:sp>
      </p:grpSp>
    </p:spTree>
    <p:extLst>
      <p:ext uri="{BB962C8B-B14F-4D97-AF65-F5344CB8AC3E}">
        <p14:creationId xmlns:p14="http://schemas.microsoft.com/office/powerpoint/2010/main" xmlns="" val="3440443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0050" y="76200"/>
            <a:ext cx="7886700" cy="1325563"/>
          </a:xfrm>
        </p:spPr>
        <p:txBody>
          <a:bodyPr>
            <a:normAutofit/>
          </a:bodyPr>
          <a:lstStyle/>
          <a:p>
            <a:r>
              <a:rPr lang="zh-CN" altLang="en-US" sz="4100" b="1" dirty="0">
                <a:solidFill>
                  <a:srgbClr val="002060"/>
                </a:solidFill>
                <a:latin typeface="黑体" pitchFamily="49" charset="-122"/>
                <a:ea typeface="黑体" pitchFamily="49" charset="-122"/>
                <a:cs typeface="+mn-cs"/>
              </a:rPr>
              <a:t>学习流程</a:t>
            </a:r>
            <a:r>
              <a:rPr lang="zh-CN" altLang="en-US" sz="4100" b="1" dirty="0" smtClean="0">
                <a:solidFill>
                  <a:srgbClr val="002060"/>
                </a:solidFill>
                <a:latin typeface="黑体" pitchFamily="49" charset="-122"/>
                <a:ea typeface="黑体" pitchFamily="49" charset="-122"/>
                <a:cs typeface="+mn-cs"/>
              </a:rPr>
              <a:t>：芬兰的基础教育</a:t>
            </a:r>
            <a:endParaRPr lang="zh-CN" altLang="en-US" sz="4100" b="1" dirty="0">
              <a:solidFill>
                <a:srgbClr val="002060"/>
              </a:solidFill>
              <a:latin typeface="黑体" pitchFamily="49" charset="-122"/>
              <a:ea typeface="黑体" pitchFamily="49" charset="-122"/>
              <a:cs typeface="+mn-cs"/>
            </a:endParaRPr>
          </a:p>
        </p:txBody>
      </p:sp>
      <p:sp>
        <p:nvSpPr>
          <p:cNvPr id="3" name="Content Placeholder 2"/>
          <p:cNvSpPr>
            <a:spLocks noGrp="1"/>
          </p:cNvSpPr>
          <p:nvPr>
            <p:ph idx="1"/>
          </p:nvPr>
        </p:nvSpPr>
        <p:spPr>
          <a:xfrm>
            <a:off x="304800" y="1966328"/>
            <a:ext cx="1963282" cy="610950"/>
          </a:xfrm>
        </p:spPr>
        <p:txBody>
          <a:bodyPr>
            <a:normAutofit/>
          </a:bodyPr>
          <a:lstStyle/>
          <a:p>
            <a:pPr marL="0" indent="0">
              <a:buNone/>
            </a:pPr>
            <a:r>
              <a:rPr lang="zh-CN" altLang="en-US" dirty="0"/>
              <a:t>真</a:t>
            </a:r>
            <a:r>
              <a:rPr lang="zh-CN" altLang="en-US" dirty="0" smtClean="0"/>
              <a:t>实的主题</a:t>
            </a:r>
            <a:endParaRPr lang="zh-CN" altLang="en-US" dirty="0"/>
          </a:p>
        </p:txBody>
      </p:sp>
      <p:sp>
        <p:nvSpPr>
          <p:cNvPr id="5" name="Flowchart: Process 4"/>
          <p:cNvSpPr/>
          <p:nvPr/>
        </p:nvSpPr>
        <p:spPr>
          <a:xfrm>
            <a:off x="2895600" y="2093104"/>
            <a:ext cx="4713353" cy="357398"/>
          </a:xfrm>
          <a:prstGeom prst="flowChartProcess">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 name="Flowchart: Process 7"/>
          <p:cNvSpPr/>
          <p:nvPr/>
        </p:nvSpPr>
        <p:spPr>
          <a:xfrm>
            <a:off x="4123153" y="4486921"/>
            <a:ext cx="776145" cy="321207"/>
          </a:xfrm>
          <a:prstGeom prst="flowChartProcess">
            <a:avLst/>
          </a:prstGeom>
          <a:solidFill>
            <a:srgbClr val="00B050"/>
          </a:solidFill>
          <a:ln cmpd="db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16" name="Straight Arrow Connector 15"/>
          <p:cNvCxnSpPr>
            <a:stCxn id="8" idx="0"/>
          </p:cNvCxnSpPr>
          <p:nvPr/>
        </p:nvCxnSpPr>
        <p:spPr>
          <a:xfrm flipV="1">
            <a:off x="4511226" y="2479472"/>
            <a:ext cx="60774" cy="2007449"/>
          </a:xfrm>
          <a:prstGeom prst="straightConnector1">
            <a:avLst/>
          </a:prstGeom>
          <a:ln w="63500">
            <a:solidFill>
              <a:srgbClr val="00206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28" idx="0"/>
          </p:cNvCxnSpPr>
          <p:nvPr/>
        </p:nvCxnSpPr>
        <p:spPr>
          <a:xfrm flipV="1">
            <a:off x="5874473" y="2479472"/>
            <a:ext cx="0" cy="2007448"/>
          </a:xfrm>
          <a:prstGeom prst="straightConnector1">
            <a:avLst/>
          </a:prstGeom>
          <a:ln w="63500">
            <a:solidFill>
              <a:srgbClr val="00206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a:endCxn id="19" idx="0"/>
          </p:cNvCxnSpPr>
          <p:nvPr/>
        </p:nvCxnSpPr>
        <p:spPr>
          <a:xfrm>
            <a:off x="3195971" y="2429986"/>
            <a:ext cx="11501" cy="2056935"/>
          </a:xfrm>
          <a:prstGeom prst="straightConnector1">
            <a:avLst/>
          </a:prstGeom>
          <a:ln w="63500">
            <a:solidFill>
              <a:srgbClr val="002060"/>
            </a:solidFill>
            <a:prstDash val="dash"/>
            <a:headEnd type="arrow"/>
            <a:tailEnd type="non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7220880" y="2543338"/>
            <a:ext cx="25607" cy="1946979"/>
          </a:xfrm>
          <a:prstGeom prst="straightConnector1">
            <a:avLst/>
          </a:prstGeom>
          <a:ln w="63500">
            <a:solidFill>
              <a:srgbClr val="002060"/>
            </a:solidFill>
            <a:prstDash val="dash"/>
            <a:headEnd type="arrow"/>
            <a:tailEnd type="none"/>
          </a:ln>
        </p:spPr>
        <p:style>
          <a:lnRef idx="1">
            <a:schemeClr val="accent1"/>
          </a:lnRef>
          <a:fillRef idx="0">
            <a:schemeClr val="accent1"/>
          </a:fillRef>
          <a:effectRef idx="0">
            <a:schemeClr val="accent1"/>
          </a:effectRef>
          <a:fontRef idx="minor">
            <a:schemeClr val="tx1"/>
          </a:fontRef>
        </p:style>
      </p:cxnSp>
      <p:sp>
        <p:nvSpPr>
          <p:cNvPr id="30" name="Content Placeholder 2"/>
          <p:cNvSpPr txBox="1">
            <a:spLocks/>
          </p:cNvSpPr>
          <p:nvPr/>
        </p:nvSpPr>
        <p:spPr>
          <a:xfrm>
            <a:off x="304800" y="4342050"/>
            <a:ext cx="1922215" cy="610950"/>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dirty="0">
                <a:solidFill>
                  <a:prstClr val="black"/>
                </a:solidFill>
              </a:rPr>
              <a:t>学</a:t>
            </a:r>
            <a:r>
              <a:rPr lang="zh-CN" altLang="en-US" dirty="0" smtClean="0">
                <a:solidFill>
                  <a:prstClr val="black"/>
                </a:solidFill>
              </a:rPr>
              <a:t>科及知识体系</a:t>
            </a:r>
            <a:endParaRPr lang="zh-CN" altLang="en-US" dirty="0">
              <a:solidFill>
                <a:prstClr val="black"/>
              </a:solidFill>
            </a:endParaRPr>
          </a:p>
        </p:txBody>
      </p:sp>
      <p:sp>
        <p:nvSpPr>
          <p:cNvPr id="28" name="Flowchart: Process 27"/>
          <p:cNvSpPr/>
          <p:nvPr/>
        </p:nvSpPr>
        <p:spPr>
          <a:xfrm>
            <a:off x="5486400" y="4486920"/>
            <a:ext cx="776145" cy="321207"/>
          </a:xfrm>
          <a:prstGeom prst="flowChartProcess">
            <a:avLst/>
          </a:prstGeom>
          <a:solidFill>
            <a:schemeClr val="accent5"/>
          </a:solidFill>
          <a:ln cmpd="db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Flowchart: Process 28"/>
          <p:cNvSpPr/>
          <p:nvPr/>
        </p:nvSpPr>
        <p:spPr>
          <a:xfrm>
            <a:off x="6832808" y="4464360"/>
            <a:ext cx="776145" cy="321207"/>
          </a:xfrm>
          <a:prstGeom prst="flowChartProcess">
            <a:avLst/>
          </a:prstGeom>
          <a:solidFill>
            <a:schemeClr val="tx1"/>
          </a:solidFill>
          <a:ln cmpd="db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TextBox 5"/>
          <p:cNvSpPr txBox="1"/>
          <p:nvPr/>
        </p:nvSpPr>
        <p:spPr>
          <a:xfrm>
            <a:off x="340905" y="5673298"/>
            <a:ext cx="3278462" cy="830997"/>
          </a:xfrm>
          <a:prstGeom prst="rect">
            <a:avLst/>
          </a:prstGeom>
          <a:noFill/>
        </p:spPr>
        <p:txBody>
          <a:bodyPr wrap="none" rtlCol="0">
            <a:spAutoFit/>
          </a:bodyPr>
          <a:lstStyle/>
          <a:p>
            <a:r>
              <a:rPr lang="zh-CN" altLang="en-US" sz="2400" b="1" dirty="0" smtClean="0">
                <a:solidFill>
                  <a:srgbClr val="FF0000"/>
                </a:solidFill>
              </a:rPr>
              <a:t>主题导向</a:t>
            </a:r>
            <a:endParaRPr lang="en-US" altLang="zh-CN" sz="2400" b="1" dirty="0" smtClean="0">
              <a:solidFill>
                <a:srgbClr val="FF0000"/>
              </a:solidFill>
            </a:endParaRPr>
          </a:p>
          <a:p>
            <a:r>
              <a:rPr lang="zh-CN" altLang="en-US" sz="2400" b="1" dirty="0" smtClean="0">
                <a:solidFill>
                  <a:srgbClr val="FF0000"/>
                </a:solidFill>
              </a:rPr>
              <a:t>弱化学科化的知识体系</a:t>
            </a:r>
            <a:endParaRPr lang="en-US" altLang="zh-CN" sz="2400" b="1" dirty="0" smtClean="0">
              <a:solidFill>
                <a:srgbClr val="FF0000"/>
              </a:solidFill>
            </a:endParaRPr>
          </a:p>
        </p:txBody>
      </p:sp>
      <p:sp>
        <p:nvSpPr>
          <p:cNvPr id="19" name="Flowchart: Process 18"/>
          <p:cNvSpPr/>
          <p:nvPr/>
        </p:nvSpPr>
        <p:spPr>
          <a:xfrm>
            <a:off x="2819399" y="4486921"/>
            <a:ext cx="776145" cy="321207"/>
          </a:xfrm>
          <a:prstGeom prst="flowChartProcess">
            <a:avLst/>
          </a:prstGeom>
          <a:solidFill>
            <a:srgbClr val="C00000"/>
          </a:solidFill>
          <a:ln cmpd="db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xmlns="" val="3656942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b="1" dirty="0">
                <a:solidFill>
                  <a:srgbClr val="002060"/>
                </a:solidFill>
                <a:latin typeface="黑体" pitchFamily="49" charset="-122"/>
                <a:ea typeface="黑体" pitchFamily="49" charset="-122"/>
              </a:rPr>
              <a:t>大学教学创新五大趋势</a:t>
            </a:r>
            <a:endParaRPr lang="en-US" b="1" dirty="0">
              <a:solidFill>
                <a:srgbClr val="002060"/>
              </a:solidFill>
              <a:latin typeface="黑体" pitchFamily="49" charset="-122"/>
              <a:ea typeface="黑体" pitchFamily="49" charset="-122"/>
            </a:endParaRPr>
          </a:p>
        </p:txBody>
      </p:sp>
      <p:sp>
        <p:nvSpPr>
          <p:cNvPr id="3" name="Content Placeholder 2"/>
          <p:cNvSpPr>
            <a:spLocks noGrp="1"/>
          </p:cNvSpPr>
          <p:nvPr>
            <p:ph idx="1"/>
          </p:nvPr>
        </p:nvSpPr>
        <p:spPr/>
        <p:txBody>
          <a:bodyPr>
            <a:normAutofit/>
          </a:bodyPr>
          <a:lstStyle/>
          <a:p>
            <a:r>
              <a:rPr lang="zh-CN" altLang="en-US" sz="4800" b="1" dirty="0" smtClean="0">
                <a:solidFill>
                  <a:srgbClr val="FF0000"/>
                </a:solidFill>
              </a:rPr>
              <a:t>高阶目标引领</a:t>
            </a:r>
            <a:endParaRPr lang="en-US" altLang="zh-CN" sz="4800" b="1" dirty="0" smtClean="0">
              <a:solidFill>
                <a:srgbClr val="FF0000"/>
              </a:solidFill>
            </a:endParaRPr>
          </a:p>
          <a:p>
            <a:r>
              <a:rPr lang="zh-CN" altLang="en-US" sz="4800" b="1" dirty="0" smtClean="0">
                <a:solidFill>
                  <a:srgbClr val="FF0000"/>
                </a:solidFill>
              </a:rPr>
              <a:t>实践问题导向</a:t>
            </a:r>
            <a:endParaRPr lang="en-US" altLang="zh-CN" sz="4800" b="1" dirty="0" smtClean="0">
              <a:solidFill>
                <a:srgbClr val="FF0000"/>
              </a:solidFill>
            </a:endParaRPr>
          </a:p>
          <a:p>
            <a:r>
              <a:rPr lang="zh-CN" altLang="en-US" sz="4800" b="1" dirty="0" smtClean="0">
                <a:solidFill>
                  <a:srgbClr val="FF0000"/>
                </a:solidFill>
              </a:rPr>
              <a:t>自主学习活动丰富</a:t>
            </a:r>
            <a:endParaRPr lang="en-US" altLang="zh-CN" sz="4800" b="1" dirty="0" smtClean="0">
              <a:solidFill>
                <a:srgbClr val="FF0000"/>
              </a:solidFill>
            </a:endParaRPr>
          </a:p>
          <a:p>
            <a:r>
              <a:rPr lang="zh-CN" altLang="en-US" sz="4800" b="1" dirty="0" smtClean="0">
                <a:solidFill>
                  <a:srgbClr val="FF0000"/>
                </a:solidFill>
              </a:rPr>
              <a:t>线上线下、虚实融合</a:t>
            </a:r>
            <a:endParaRPr lang="en-US" altLang="zh-CN" sz="4800" b="1" dirty="0" smtClean="0">
              <a:solidFill>
                <a:srgbClr val="FF0000"/>
              </a:solidFill>
            </a:endParaRPr>
          </a:p>
          <a:p>
            <a:r>
              <a:rPr lang="zh-CN" altLang="en-US" sz="4800" b="1" dirty="0" smtClean="0">
                <a:solidFill>
                  <a:srgbClr val="FF0000"/>
                </a:solidFill>
              </a:rPr>
              <a:t>跨界教学团队合作</a:t>
            </a:r>
            <a:endParaRPr lang="en-US" sz="4800" b="1" dirty="0">
              <a:solidFill>
                <a:srgbClr val="FF0000"/>
              </a:solidFill>
            </a:endParaRPr>
          </a:p>
        </p:txBody>
      </p:sp>
    </p:spTree>
    <p:extLst>
      <p:ext uri="{BB962C8B-B14F-4D97-AF65-F5344CB8AC3E}">
        <p14:creationId xmlns:p14="http://schemas.microsoft.com/office/powerpoint/2010/main" xmlns="" val="95567172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1"/>
            <a:ext cx="7848600" cy="761999"/>
          </a:xfrm>
        </p:spPr>
        <p:txBody>
          <a:bodyPr>
            <a:normAutofit/>
          </a:bodyPr>
          <a:lstStyle/>
          <a:p>
            <a:r>
              <a:rPr lang="zh-CN" altLang="en-US" sz="4100" b="1" dirty="0">
                <a:solidFill>
                  <a:srgbClr val="002060"/>
                </a:solidFill>
                <a:latin typeface="黑体" pitchFamily="49" charset="-122"/>
                <a:ea typeface="黑体" pitchFamily="49" charset="-122"/>
                <a:cs typeface="+mn-cs"/>
              </a:rPr>
              <a:t>教学改革十大误解</a:t>
            </a:r>
            <a:endParaRPr lang="en-US" sz="4100" b="1" dirty="0">
              <a:solidFill>
                <a:srgbClr val="002060"/>
              </a:solidFill>
              <a:latin typeface="黑体" pitchFamily="49" charset="-122"/>
              <a:ea typeface="黑体" pitchFamily="49" charset="-122"/>
              <a:cs typeface="+mn-cs"/>
            </a:endParaRPr>
          </a:p>
        </p:txBody>
      </p:sp>
      <p:sp>
        <p:nvSpPr>
          <p:cNvPr id="3" name="Content Placeholder 2"/>
          <p:cNvSpPr>
            <a:spLocks noGrp="1"/>
          </p:cNvSpPr>
          <p:nvPr>
            <p:ph idx="1"/>
          </p:nvPr>
        </p:nvSpPr>
        <p:spPr>
          <a:xfrm>
            <a:off x="457200" y="1219200"/>
            <a:ext cx="8058150" cy="5410200"/>
          </a:xfrm>
        </p:spPr>
        <p:txBody>
          <a:bodyPr>
            <a:normAutofit/>
          </a:bodyPr>
          <a:lstStyle/>
          <a:p>
            <a:pPr marL="514350" indent="-514350">
              <a:buFont typeface="+mj-lt"/>
              <a:buAutoNum type="arabicPeriod"/>
            </a:pPr>
            <a:r>
              <a:rPr lang="zh-CN" altLang="en-US" b="1" dirty="0"/>
              <a:t>上课最重要的是教知识</a:t>
            </a:r>
            <a:r>
              <a:rPr lang="zh-CN" altLang="en-US" b="1" dirty="0" smtClean="0"/>
              <a:t>点</a:t>
            </a:r>
            <a:endParaRPr lang="en-US" altLang="zh-CN" b="1" dirty="0" smtClean="0"/>
          </a:p>
          <a:p>
            <a:pPr marL="514350" indent="-514350">
              <a:buFont typeface="+mj-lt"/>
              <a:buAutoNum type="arabicPeriod"/>
            </a:pPr>
            <a:r>
              <a:rPr lang="zh-CN" altLang="en-US" b="1" dirty="0">
                <a:solidFill>
                  <a:srgbClr val="FF0000"/>
                </a:solidFill>
              </a:rPr>
              <a:t>知识点讲得越清楚的老师是越好的老</a:t>
            </a:r>
            <a:r>
              <a:rPr lang="zh-CN" altLang="en-US" b="1" dirty="0" smtClean="0">
                <a:solidFill>
                  <a:srgbClr val="FF0000"/>
                </a:solidFill>
              </a:rPr>
              <a:t>师</a:t>
            </a:r>
            <a:endParaRPr lang="en-US" altLang="zh-CN" b="1" dirty="0" smtClean="0">
              <a:solidFill>
                <a:srgbClr val="FF0000"/>
              </a:solidFill>
            </a:endParaRPr>
          </a:p>
          <a:p>
            <a:pPr marL="514350" indent="-514350">
              <a:buFont typeface="+mj-lt"/>
              <a:buAutoNum type="arabicPeriod"/>
            </a:pPr>
            <a:r>
              <a:rPr lang="zh-CN" altLang="en-US" b="1" dirty="0"/>
              <a:t>学生没有相关知识背景是很难开展自主学习</a:t>
            </a:r>
            <a:r>
              <a:rPr lang="zh-CN" altLang="en-US" b="1" dirty="0" smtClean="0"/>
              <a:t>的</a:t>
            </a:r>
            <a:endParaRPr lang="en-US" altLang="zh-CN" b="1" dirty="0" smtClean="0"/>
          </a:p>
          <a:p>
            <a:pPr marL="514350" indent="-514350">
              <a:buFont typeface="+mj-lt"/>
              <a:buAutoNum type="arabicPeriod"/>
            </a:pPr>
            <a:r>
              <a:rPr lang="zh-CN" altLang="en-US" b="1" dirty="0">
                <a:solidFill>
                  <a:srgbClr val="FF0000"/>
                </a:solidFill>
              </a:rPr>
              <a:t>研究导向的学习会导致学生对知识掌握不牢</a:t>
            </a:r>
            <a:r>
              <a:rPr lang="zh-CN" altLang="en-US" b="1" dirty="0" smtClean="0">
                <a:solidFill>
                  <a:srgbClr val="FF0000"/>
                </a:solidFill>
              </a:rPr>
              <a:t>固</a:t>
            </a:r>
            <a:endParaRPr lang="en-US" altLang="zh-CN" b="1" dirty="0" smtClean="0">
              <a:solidFill>
                <a:srgbClr val="FF0000"/>
              </a:solidFill>
            </a:endParaRPr>
          </a:p>
          <a:p>
            <a:pPr marL="514350" indent="-514350">
              <a:buFont typeface="+mj-lt"/>
              <a:buAutoNum type="arabicPeriod"/>
            </a:pPr>
            <a:r>
              <a:rPr lang="zh-CN" altLang="en-US" b="1" dirty="0"/>
              <a:t>运用所学知识练题是能力培</a:t>
            </a:r>
            <a:r>
              <a:rPr lang="zh-CN" altLang="en-US" b="1" dirty="0" smtClean="0"/>
              <a:t>养</a:t>
            </a:r>
            <a:endParaRPr lang="en-US" altLang="zh-CN" b="1" dirty="0" smtClean="0"/>
          </a:p>
          <a:p>
            <a:pPr marL="514350" indent="-514350">
              <a:buFont typeface="+mj-lt"/>
              <a:buAutoNum type="arabicPeriod"/>
            </a:pPr>
            <a:r>
              <a:rPr lang="zh-CN" altLang="en-US" b="1" dirty="0">
                <a:solidFill>
                  <a:srgbClr val="FF0000"/>
                </a:solidFill>
              </a:rPr>
              <a:t>把课堂交给学生就是培养自主学习能</a:t>
            </a:r>
            <a:r>
              <a:rPr lang="zh-CN" altLang="en-US" b="1" dirty="0" smtClean="0">
                <a:solidFill>
                  <a:srgbClr val="FF0000"/>
                </a:solidFill>
              </a:rPr>
              <a:t>力</a:t>
            </a:r>
            <a:endParaRPr lang="en-US" altLang="zh-CN" b="1" dirty="0" smtClean="0">
              <a:solidFill>
                <a:srgbClr val="FF0000"/>
              </a:solidFill>
            </a:endParaRPr>
          </a:p>
          <a:p>
            <a:pPr marL="514350" indent="-514350">
              <a:buFont typeface="+mj-lt"/>
              <a:buAutoNum type="arabicPeriod"/>
            </a:pPr>
            <a:r>
              <a:rPr lang="zh-CN" altLang="en-US" b="1" dirty="0"/>
              <a:t>学生在大学里的学习主要是在课堂发生</a:t>
            </a:r>
            <a:r>
              <a:rPr lang="zh-CN" altLang="en-US" b="1" dirty="0" smtClean="0"/>
              <a:t>的</a:t>
            </a:r>
            <a:endParaRPr lang="en-US" altLang="zh-CN" b="1" dirty="0" smtClean="0"/>
          </a:p>
          <a:p>
            <a:pPr marL="514350" indent="-514350">
              <a:buFont typeface="+mj-lt"/>
              <a:buAutoNum type="arabicPeriod"/>
            </a:pPr>
            <a:r>
              <a:rPr lang="zh-CN" altLang="en-US" b="1" dirty="0">
                <a:solidFill>
                  <a:srgbClr val="FF0000"/>
                </a:solidFill>
              </a:rPr>
              <a:t>所有的学生考</a:t>
            </a:r>
            <a:r>
              <a:rPr lang="en-US" b="1" dirty="0">
                <a:solidFill>
                  <a:srgbClr val="FF0000"/>
                </a:solidFill>
              </a:rPr>
              <a:t>90</a:t>
            </a:r>
            <a:r>
              <a:rPr lang="zh-CN" altLang="en-US" b="1" dirty="0">
                <a:solidFill>
                  <a:srgbClr val="FF0000"/>
                </a:solidFill>
              </a:rPr>
              <a:t>分以上的课程是成功的课</a:t>
            </a:r>
            <a:r>
              <a:rPr lang="zh-CN" altLang="en-US" b="1" dirty="0" smtClean="0">
                <a:solidFill>
                  <a:srgbClr val="FF0000"/>
                </a:solidFill>
              </a:rPr>
              <a:t>程</a:t>
            </a:r>
            <a:endParaRPr lang="en-US" altLang="zh-CN" b="1" dirty="0" smtClean="0">
              <a:solidFill>
                <a:srgbClr val="FF0000"/>
              </a:solidFill>
            </a:endParaRPr>
          </a:p>
          <a:p>
            <a:pPr marL="514350" indent="-514350">
              <a:buFont typeface="+mj-lt"/>
              <a:buAutoNum type="arabicPeriod"/>
            </a:pPr>
            <a:r>
              <a:rPr lang="zh-CN" altLang="en-US" b="1" dirty="0"/>
              <a:t>把课程搬到在线平台是一种教学创</a:t>
            </a:r>
            <a:r>
              <a:rPr lang="zh-CN" altLang="en-US" b="1" dirty="0" smtClean="0"/>
              <a:t>新</a:t>
            </a:r>
            <a:endParaRPr lang="en-US" altLang="zh-CN" b="1" dirty="0" smtClean="0"/>
          </a:p>
          <a:p>
            <a:pPr marL="514350" indent="-514350">
              <a:buFont typeface="+mj-lt"/>
              <a:buAutoNum type="arabicPeriod"/>
            </a:pPr>
            <a:r>
              <a:rPr lang="zh-CN" altLang="en-US" b="1" dirty="0">
                <a:solidFill>
                  <a:srgbClr val="FF0000"/>
                </a:solidFill>
              </a:rPr>
              <a:t>做科研好的老师教学也会好</a:t>
            </a:r>
            <a:endParaRPr lang="en-US" b="1" dirty="0">
              <a:solidFill>
                <a:srgbClr val="FF0000"/>
              </a:solidFill>
            </a:endParaRPr>
          </a:p>
        </p:txBody>
      </p:sp>
    </p:spTree>
    <p:extLst>
      <p:ext uri="{BB962C8B-B14F-4D97-AF65-F5344CB8AC3E}">
        <p14:creationId xmlns:p14="http://schemas.microsoft.com/office/powerpoint/2010/main" xmlns="" val="3054890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65126"/>
            <a:ext cx="8210550" cy="1325563"/>
          </a:xfrm>
        </p:spPr>
        <p:txBody>
          <a:bodyPr>
            <a:noAutofit/>
          </a:bodyPr>
          <a:lstStyle/>
          <a:p>
            <a:r>
              <a:rPr lang="zh-CN" altLang="en-US" sz="4100" b="1" dirty="0" smtClean="0">
                <a:solidFill>
                  <a:srgbClr val="002060"/>
                </a:solidFill>
                <a:latin typeface="黑体" pitchFamily="49" charset="-122"/>
                <a:ea typeface="黑体" pitchFamily="49" charset="-122"/>
                <a:cs typeface="+mn-cs"/>
              </a:rPr>
              <a:t>研</a:t>
            </a:r>
            <a:r>
              <a:rPr lang="zh-CN" altLang="en-US" sz="4100" b="1" dirty="0">
                <a:solidFill>
                  <a:srgbClr val="002060"/>
                </a:solidFill>
                <a:latin typeface="黑体" pitchFamily="49" charset="-122"/>
                <a:ea typeface="黑体" pitchFamily="49" charset="-122"/>
                <a:cs typeface="+mn-cs"/>
              </a:rPr>
              <a:t>究导向的教</a:t>
            </a:r>
            <a:r>
              <a:rPr lang="zh-CN" altLang="en-US" sz="4100" b="1" dirty="0" smtClean="0">
                <a:solidFill>
                  <a:srgbClr val="002060"/>
                </a:solidFill>
                <a:latin typeface="黑体" pitchFamily="49" charset="-122"/>
                <a:ea typeface="黑体" pitchFamily="49" charset="-122"/>
                <a:cs typeface="+mn-cs"/>
              </a:rPr>
              <a:t>学进行能力训练和知识框架搭建</a:t>
            </a:r>
            <a:r>
              <a:rPr lang="en-US" altLang="zh-CN" sz="4100" b="1" dirty="0">
                <a:solidFill>
                  <a:srgbClr val="002060"/>
                </a:solidFill>
                <a:latin typeface="黑体" pitchFamily="49" charset="-122"/>
                <a:ea typeface="黑体" pitchFamily="49" charset="-122"/>
                <a:cs typeface="+mn-cs"/>
              </a:rPr>
              <a:t/>
            </a:r>
            <a:br>
              <a:rPr lang="en-US" altLang="zh-CN" sz="4100" b="1" dirty="0">
                <a:solidFill>
                  <a:srgbClr val="002060"/>
                </a:solidFill>
                <a:latin typeface="黑体" pitchFamily="49" charset="-122"/>
                <a:ea typeface="黑体" pitchFamily="49" charset="-122"/>
                <a:cs typeface="+mn-cs"/>
              </a:rPr>
            </a:br>
            <a:endParaRPr lang="en-US" sz="4100" b="1" dirty="0">
              <a:solidFill>
                <a:srgbClr val="002060"/>
              </a:solidFill>
              <a:latin typeface="Times New Roman" panose="02020603050405020304" pitchFamily="18" charset="0"/>
              <a:ea typeface="黑体" pitchFamily="49" charset="-122"/>
              <a:cs typeface="Times New Roman" panose="02020603050405020304" pitchFamily="18" charset="0"/>
            </a:endParaRPr>
          </a:p>
        </p:txBody>
      </p:sp>
      <p:graphicFrame>
        <p:nvGraphicFramePr>
          <p:cNvPr id="4" name="Diagram 3"/>
          <p:cNvGraphicFramePr/>
          <p:nvPr>
            <p:extLst>
              <p:ext uri="{D42A27DB-BD31-4B8C-83A1-F6EECF244321}">
                <p14:modId xmlns:p14="http://schemas.microsoft.com/office/powerpoint/2010/main" xmlns="" val="3940164437"/>
              </p:ext>
            </p:extLst>
          </p:nvPr>
        </p:nvGraphicFramePr>
        <p:xfrm>
          <a:off x="609600" y="1828800"/>
          <a:ext cx="76962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9255796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sz="4100" b="1" dirty="0">
                <a:solidFill>
                  <a:srgbClr val="002060"/>
                </a:solidFill>
                <a:latin typeface="黑体" pitchFamily="49" charset="-122"/>
                <a:ea typeface="黑体" pitchFamily="49" charset="-122"/>
                <a:cs typeface="+mn-cs"/>
              </a:rPr>
              <a:t>研究导向型学习与教</a:t>
            </a:r>
            <a:r>
              <a:rPr lang="zh-CN" altLang="en-US" sz="4100" b="1" dirty="0" smtClean="0">
                <a:solidFill>
                  <a:srgbClr val="002060"/>
                </a:solidFill>
                <a:latin typeface="黑体" pitchFamily="49" charset="-122"/>
                <a:ea typeface="黑体" pitchFamily="49" charset="-122"/>
                <a:cs typeface="+mn-cs"/>
              </a:rPr>
              <a:t>学流程</a:t>
            </a:r>
            <a:endParaRPr lang="en-US" sz="4100" b="1" dirty="0">
              <a:solidFill>
                <a:srgbClr val="002060"/>
              </a:solidFill>
              <a:latin typeface="黑体" pitchFamily="49" charset="-122"/>
              <a:ea typeface="黑体" pitchFamily="49" charset="-122"/>
              <a:cs typeface="+mn-cs"/>
            </a:endParaRPr>
          </a:p>
        </p:txBody>
      </p:sp>
      <p:graphicFrame>
        <p:nvGraphicFramePr>
          <p:cNvPr id="4" name="Diagram 3"/>
          <p:cNvGraphicFramePr/>
          <p:nvPr>
            <p:extLst/>
          </p:nvPr>
        </p:nvGraphicFramePr>
        <p:xfrm>
          <a:off x="228600" y="3048000"/>
          <a:ext cx="80772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p:cNvGraphicFramePr/>
          <p:nvPr>
            <p:extLst/>
          </p:nvPr>
        </p:nvGraphicFramePr>
        <p:xfrm>
          <a:off x="304800" y="914400"/>
          <a:ext cx="8001000" cy="40640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xmlns="" val="56767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228600"/>
            <a:ext cx="7886700" cy="1325563"/>
          </a:xfrm>
        </p:spPr>
        <p:txBody>
          <a:bodyPr>
            <a:normAutofit/>
          </a:bodyPr>
          <a:lstStyle/>
          <a:p>
            <a:r>
              <a:rPr lang="zh-CN" altLang="en-US" sz="4100" b="1" dirty="0">
                <a:solidFill>
                  <a:srgbClr val="002060"/>
                </a:solidFill>
                <a:latin typeface="黑体" pitchFamily="49" charset="-122"/>
                <a:ea typeface="黑体" pitchFamily="49" charset="-122"/>
                <a:cs typeface="+mn-cs"/>
              </a:rPr>
              <a:t>教师的个性化引导</a:t>
            </a:r>
            <a:endParaRPr lang="en-US" sz="4100" b="1" dirty="0">
              <a:solidFill>
                <a:srgbClr val="002060"/>
              </a:solidFill>
              <a:latin typeface="黑体" pitchFamily="49" charset="-122"/>
              <a:ea typeface="黑体" pitchFamily="49" charset="-122"/>
              <a:cs typeface="+mn-cs"/>
            </a:endParaRPr>
          </a:p>
        </p:txBody>
      </p:sp>
      <p:graphicFrame>
        <p:nvGraphicFramePr>
          <p:cNvPr id="4" name="Content Placeholder 3"/>
          <p:cNvGraphicFramePr>
            <a:graphicFrameLocks noGrp="1"/>
          </p:cNvGraphicFramePr>
          <p:nvPr>
            <p:ph idx="1"/>
            <p:extLst/>
          </p:nvPr>
        </p:nvGraphicFramePr>
        <p:xfrm>
          <a:off x="304800" y="1752600"/>
          <a:ext cx="7886700" cy="4648201"/>
        </p:xfrm>
        <a:graphic>
          <a:graphicData uri="http://schemas.openxmlformats.org/drawingml/2006/table">
            <a:tbl>
              <a:tblPr firstRow="1" bandRow="1">
                <a:tableStyleId>{5C22544A-7EE6-4342-B048-85BDC9FD1C3A}</a:tableStyleId>
              </a:tblPr>
              <a:tblGrid>
                <a:gridCol w="1577340">
                  <a:extLst>
                    <a:ext uri="{9D8B030D-6E8A-4147-A177-3AD203B41FA5}">
                      <a16:colId xmlns:a16="http://schemas.microsoft.com/office/drawing/2014/main" xmlns="" val="20000"/>
                    </a:ext>
                  </a:extLst>
                </a:gridCol>
                <a:gridCol w="1577340">
                  <a:extLst>
                    <a:ext uri="{9D8B030D-6E8A-4147-A177-3AD203B41FA5}">
                      <a16:colId xmlns:a16="http://schemas.microsoft.com/office/drawing/2014/main" xmlns="" val="20001"/>
                    </a:ext>
                  </a:extLst>
                </a:gridCol>
                <a:gridCol w="1577340">
                  <a:extLst>
                    <a:ext uri="{9D8B030D-6E8A-4147-A177-3AD203B41FA5}">
                      <a16:colId xmlns:a16="http://schemas.microsoft.com/office/drawing/2014/main" xmlns="" val="20002"/>
                    </a:ext>
                  </a:extLst>
                </a:gridCol>
                <a:gridCol w="1577340">
                  <a:extLst>
                    <a:ext uri="{9D8B030D-6E8A-4147-A177-3AD203B41FA5}">
                      <a16:colId xmlns:a16="http://schemas.microsoft.com/office/drawing/2014/main" xmlns="" val="20003"/>
                    </a:ext>
                  </a:extLst>
                </a:gridCol>
                <a:gridCol w="1577340">
                  <a:extLst>
                    <a:ext uri="{9D8B030D-6E8A-4147-A177-3AD203B41FA5}">
                      <a16:colId xmlns:a16="http://schemas.microsoft.com/office/drawing/2014/main" xmlns="" val="20004"/>
                    </a:ext>
                  </a:extLst>
                </a:gridCol>
              </a:tblGrid>
              <a:tr h="1205089">
                <a:tc>
                  <a:txBody>
                    <a:bodyPr/>
                    <a:lstStyle/>
                    <a:p>
                      <a:r>
                        <a:rPr lang="zh-CN" altLang="en-US" sz="2400" dirty="0" smtClean="0"/>
                        <a:t>年级</a:t>
                      </a:r>
                      <a:endParaRPr lang="en-US" sz="2400" dirty="0"/>
                    </a:p>
                  </a:txBody>
                  <a:tcPr/>
                </a:tc>
                <a:tc>
                  <a:txBody>
                    <a:bodyPr/>
                    <a:lstStyle/>
                    <a:p>
                      <a:r>
                        <a:rPr lang="zh-CN" altLang="en-US" sz="2400" dirty="0" smtClean="0"/>
                        <a:t>问题设计</a:t>
                      </a:r>
                      <a:endParaRPr lang="en-US" altLang="zh-CN" sz="2400" dirty="0" smtClean="0"/>
                    </a:p>
                    <a:p>
                      <a:r>
                        <a:rPr lang="zh-CN" altLang="en-US" sz="2400" dirty="0" smtClean="0"/>
                        <a:t>流程引导</a:t>
                      </a:r>
                      <a:endParaRPr lang="en-US" sz="2400" dirty="0"/>
                    </a:p>
                  </a:txBody>
                  <a:tcPr/>
                </a:tc>
                <a:tc>
                  <a:txBody>
                    <a:bodyPr/>
                    <a:lstStyle/>
                    <a:p>
                      <a:r>
                        <a:rPr lang="zh-CN" altLang="en-US" sz="2400" dirty="0" smtClean="0"/>
                        <a:t>框架引导</a:t>
                      </a:r>
                      <a:endParaRPr lang="en-US" altLang="zh-CN" sz="2400" dirty="0" smtClean="0"/>
                    </a:p>
                    <a:p>
                      <a:r>
                        <a:rPr lang="zh-CN" altLang="en-US" sz="2400" dirty="0" smtClean="0"/>
                        <a:t>过程反馈</a:t>
                      </a:r>
                      <a:endParaRPr lang="en-US" sz="2400" dirty="0"/>
                    </a:p>
                  </a:txBody>
                  <a:tcPr/>
                </a:tc>
                <a:tc>
                  <a:txBody>
                    <a:bodyPr/>
                    <a:lstStyle/>
                    <a:p>
                      <a:r>
                        <a:rPr lang="zh-CN" altLang="en-US" sz="2400" dirty="0" smtClean="0"/>
                        <a:t>创造空间</a:t>
                      </a:r>
                      <a:endParaRPr lang="en-US" altLang="zh-CN" sz="2400" dirty="0" smtClean="0"/>
                    </a:p>
                    <a:p>
                      <a:r>
                        <a:rPr lang="zh-CN" altLang="en-US" sz="2400" dirty="0" smtClean="0"/>
                        <a:t>合作引导</a:t>
                      </a:r>
                      <a:endParaRPr lang="en-US" sz="2400" dirty="0"/>
                    </a:p>
                  </a:txBody>
                  <a:tcPr/>
                </a:tc>
                <a:tc>
                  <a:txBody>
                    <a:bodyPr/>
                    <a:lstStyle/>
                    <a:p>
                      <a:r>
                        <a:rPr lang="zh-CN" altLang="en-US" sz="2400" dirty="0" smtClean="0"/>
                        <a:t>方案反馈</a:t>
                      </a:r>
                      <a:endParaRPr lang="en-US" sz="2400" dirty="0"/>
                    </a:p>
                  </a:txBody>
                  <a:tcPr/>
                </a:tc>
                <a:extLst>
                  <a:ext uri="{0D108BD9-81ED-4DB2-BD59-A6C34878D82A}">
                    <a16:rowId xmlns:a16="http://schemas.microsoft.com/office/drawing/2014/main" xmlns="" val="10000"/>
                  </a:ext>
                </a:extLst>
              </a:tr>
              <a:tr h="1721556">
                <a:tc>
                  <a:txBody>
                    <a:bodyPr/>
                    <a:lstStyle/>
                    <a:p>
                      <a:r>
                        <a:rPr lang="zh-CN" altLang="en-US" sz="2400" b="1" dirty="0" smtClean="0"/>
                        <a:t>低年级</a:t>
                      </a:r>
                      <a:endParaRPr lang="en-US" sz="2400" b="1" dirty="0"/>
                    </a:p>
                  </a:txBody>
                  <a:tcPr/>
                </a:tc>
                <a:tc>
                  <a:txBody>
                    <a:bodyPr/>
                    <a:lstStyle/>
                    <a:p>
                      <a:r>
                        <a:rPr lang="zh-CN" altLang="en-US" sz="2400" dirty="0" smtClean="0"/>
                        <a:t>半开放，更多的脚手架</a:t>
                      </a:r>
                      <a:endParaRPr lang="en-US" sz="2400" dirty="0"/>
                    </a:p>
                  </a:txBody>
                  <a:tcPr/>
                </a:tc>
                <a:tc>
                  <a:txBody>
                    <a:bodyPr/>
                    <a:lstStyle/>
                    <a:p>
                      <a:r>
                        <a:rPr lang="zh-CN" altLang="en-US" sz="2400" dirty="0" smtClean="0"/>
                        <a:t>给定知识体系范围</a:t>
                      </a:r>
                      <a:r>
                        <a:rPr lang="en-US" altLang="zh-CN" sz="2400" dirty="0" smtClean="0"/>
                        <a:t>70%</a:t>
                      </a:r>
                    </a:p>
                    <a:p>
                      <a:r>
                        <a:rPr lang="zh-CN" altLang="en-US" sz="2400" dirty="0" smtClean="0"/>
                        <a:t>反馈</a:t>
                      </a:r>
                      <a:r>
                        <a:rPr lang="en-US" altLang="zh-CN" sz="2400" dirty="0" smtClean="0"/>
                        <a:t>30%</a:t>
                      </a:r>
                      <a:endParaRPr lang="en-US" sz="2400" dirty="0"/>
                    </a:p>
                  </a:txBody>
                  <a:tcPr/>
                </a:tc>
                <a:tc>
                  <a:txBody>
                    <a:bodyPr/>
                    <a:lstStyle/>
                    <a:p>
                      <a:r>
                        <a:rPr lang="zh-CN" altLang="en-US" sz="2400" dirty="0" smtClean="0"/>
                        <a:t>合作机会</a:t>
                      </a:r>
                      <a:r>
                        <a:rPr lang="en-US" altLang="zh-CN" sz="2400" dirty="0" smtClean="0"/>
                        <a:t>50%</a:t>
                      </a:r>
                    </a:p>
                    <a:p>
                      <a:r>
                        <a:rPr lang="zh-CN" altLang="en-US" sz="2400" dirty="0" smtClean="0"/>
                        <a:t>合作引导</a:t>
                      </a:r>
                      <a:r>
                        <a:rPr lang="en-US" altLang="zh-CN" sz="2400" dirty="0" smtClean="0"/>
                        <a:t>50%</a:t>
                      </a:r>
                      <a:endParaRPr lang="en-US" sz="2400" dirty="0"/>
                    </a:p>
                  </a:txBody>
                  <a:tcPr/>
                </a:tc>
                <a:tc>
                  <a:txBody>
                    <a:bodyPr/>
                    <a:lstStyle/>
                    <a:p>
                      <a:r>
                        <a:rPr lang="zh-CN" altLang="en-US" sz="2400" dirty="0" smtClean="0"/>
                        <a:t>方案的规范性</a:t>
                      </a:r>
                      <a:endParaRPr lang="en-US" altLang="zh-CN" sz="2400" dirty="0" smtClean="0"/>
                    </a:p>
                    <a:p>
                      <a:r>
                        <a:rPr lang="zh-CN" altLang="en-US" sz="2400" dirty="0" smtClean="0"/>
                        <a:t>方案的评估策略</a:t>
                      </a:r>
                      <a:endParaRPr lang="en-US" sz="2400" dirty="0"/>
                    </a:p>
                  </a:txBody>
                  <a:tcPr/>
                </a:tc>
                <a:extLst>
                  <a:ext uri="{0D108BD9-81ED-4DB2-BD59-A6C34878D82A}">
                    <a16:rowId xmlns:a16="http://schemas.microsoft.com/office/drawing/2014/main" xmlns="" val="10001"/>
                  </a:ext>
                </a:extLst>
              </a:tr>
              <a:tr h="1721556">
                <a:tc>
                  <a:txBody>
                    <a:bodyPr/>
                    <a:lstStyle/>
                    <a:p>
                      <a:r>
                        <a:rPr lang="zh-CN" altLang="en-US" sz="2400" b="1" dirty="0" smtClean="0"/>
                        <a:t>高年级</a:t>
                      </a:r>
                      <a:endParaRPr lang="en-US" sz="2400" b="1" dirty="0"/>
                    </a:p>
                  </a:txBody>
                  <a:tcPr/>
                </a:tc>
                <a:tc>
                  <a:txBody>
                    <a:bodyPr/>
                    <a:lstStyle/>
                    <a:p>
                      <a:r>
                        <a:rPr lang="zh-CN" altLang="en-US" sz="2400" dirty="0" smtClean="0"/>
                        <a:t>开放</a:t>
                      </a:r>
                      <a:endParaRPr lang="en-US" sz="2400" dirty="0"/>
                    </a:p>
                  </a:txBody>
                  <a:tcPr/>
                </a:tc>
                <a:tc>
                  <a:txBody>
                    <a:bodyPr/>
                    <a:lstStyle/>
                    <a:p>
                      <a:r>
                        <a:rPr lang="zh-CN" altLang="en-US" sz="2400" dirty="0" smtClean="0"/>
                        <a:t>知识范围引导</a:t>
                      </a:r>
                      <a:r>
                        <a:rPr lang="en-US" altLang="zh-CN" sz="2400" dirty="0" smtClean="0"/>
                        <a:t>30%</a:t>
                      </a:r>
                    </a:p>
                    <a:p>
                      <a:r>
                        <a:rPr lang="zh-CN" altLang="en-US" sz="2400" dirty="0" smtClean="0"/>
                        <a:t>反馈</a:t>
                      </a:r>
                      <a:r>
                        <a:rPr lang="en-US" altLang="zh-CN" sz="2400" dirty="0" smtClean="0"/>
                        <a:t>70%</a:t>
                      </a:r>
                      <a:endParaRPr lang="en-US" sz="2400" dirty="0"/>
                    </a:p>
                  </a:txBody>
                  <a:tcPr/>
                </a:tc>
                <a:tc>
                  <a:txBody>
                    <a:bodyPr/>
                    <a:lstStyle/>
                    <a:p>
                      <a:r>
                        <a:rPr lang="zh-CN" altLang="en-US" sz="2400" dirty="0" smtClean="0"/>
                        <a:t>合作机会</a:t>
                      </a:r>
                      <a:r>
                        <a:rPr lang="en-US" altLang="zh-CN" sz="2400" dirty="0" smtClean="0"/>
                        <a:t>70%</a:t>
                      </a:r>
                    </a:p>
                    <a:p>
                      <a:r>
                        <a:rPr lang="zh-CN" altLang="en-US" sz="2400" dirty="0" smtClean="0"/>
                        <a:t>合作引导</a:t>
                      </a:r>
                      <a:r>
                        <a:rPr lang="en-US" altLang="zh-CN" sz="2400" dirty="0" smtClean="0"/>
                        <a:t>30%</a:t>
                      </a:r>
                      <a:endParaRPr lang="en-US" sz="2400" dirty="0"/>
                    </a:p>
                  </a:txBody>
                  <a:tcPr/>
                </a:tc>
                <a:tc>
                  <a:txBody>
                    <a:bodyPr/>
                    <a:lstStyle/>
                    <a:p>
                      <a:r>
                        <a:rPr lang="zh-CN" altLang="en-US" sz="2400" dirty="0" smtClean="0"/>
                        <a:t>方案的评估</a:t>
                      </a:r>
                      <a:endParaRPr lang="en-US" sz="2400" dirty="0"/>
                    </a:p>
                  </a:txBody>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xmlns="" val="279246723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914400" y="260350"/>
            <a:ext cx="8229600" cy="1143000"/>
          </a:xfrm>
        </p:spPr>
        <p:txBody>
          <a:bodyPr>
            <a:normAutofit/>
          </a:bodyPr>
          <a:lstStyle/>
          <a:p>
            <a:pPr algn="ctr"/>
            <a:r>
              <a:rPr lang="zh-CN" altLang="en-US" b="1" dirty="0">
                <a:solidFill>
                  <a:srgbClr val="002060"/>
                </a:solidFill>
                <a:latin typeface="黑体" pitchFamily="49" charset="-122"/>
                <a:ea typeface="黑体" pitchFamily="49" charset="-122"/>
              </a:rPr>
              <a:t>提纲</a:t>
            </a:r>
            <a:endParaRPr lang="en-US" b="1" dirty="0">
              <a:solidFill>
                <a:srgbClr val="002060"/>
              </a:solidFill>
              <a:latin typeface="黑体" pitchFamily="49" charset="-122"/>
              <a:ea typeface="黑体" pitchFamily="49" charset="-122"/>
            </a:endParaRPr>
          </a:p>
        </p:txBody>
      </p:sp>
      <p:grpSp>
        <p:nvGrpSpPr>
          <p:cNvPr id="5" name="Group 3"/>
          <p:cNvGrpSpPr>
            <a:grpSpLocks/>
          </p:cNvGrpSpPr>
          <p:nvPr/>
        </p:nvGrpSpPr>
        <p:grpSpPr bwMode="auto">
          <a:xfrm>
            <a:off x="1285875" y="4619600"/>
            <a:ext cx="7559675" cy="609600"/>
            <a:chOff x="839" y="1867"/>
            <a:chExt cx="4763" cy="384"/>
          </a:xfrm>
        </p:grpSpPr>
        <p:grpSp>
          <p:nvGrpSpPr>
            <p:cNvPr id="6" name="Group 4"/>
            <p:cNvGrpSpPr>
              <a:grpSpLocks/>
            </p:cNvGrpSpPr>
            <p:nvPr/>
          </p:nvGrpSpPr>
          <p:grpSpPr bwMode="auto">
            <a:xfrm>
              <a:off x="839" y="1867"/>
              <a:ext cx="384" cy="384"/>
              <a:chOff x="816" y="1872"/>
              <a:chExt cx="384" cy="384"/>
            </a:xfrm>
          </p:grpSpPr>
          <p:sp>
            <p:nvSpPr>
              <p:cNvPr id="10" name="Oval 5"/>
              <p:cNvSpPr>
                <a:spLocks noChangeArrowheads="1"/>
              </p:cNvSpPr>
              <p:nvPr/>
            </p:nvSpPr>
            <p:spPr bwMode="gray">
              <a:xfrm>
                <a:off x="816" y="1872"/>
                <a:ext cx="384" cy="384"/>
              </a:xfrm>
              <a:prstGeom prst="ellipse">
                <a:avLst/>
              </a:prstGeom>
              <a:gradFill rotWithShape="1">
                <a:gsLst>
                  <a:gs pos="0">
                    <a:schemeClr val="accent2">
                      <a:gamma/>
                      <a:tint val="0"/>
                      <a:invGamma/>
                    </a:schemeClr>
                  </a:gs>
                  <a:gs pos="50000">
                    <a:schemeClr val="accent2"/>
                  </a:gs>
                  <a:gs pos="100000">
                    <a:schemeClr val="accent2">
                      <a:gamma/>
                      <a:tint val="0"/>
                      <a:invGamma/>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lgn="ctr">
                  <a:spcBef>
                    <a:spcPct val="20000"/>
                  </a:spcBef>
                  <a:buClr>
                    <a:schemeClr val="folHlink"/>
                  </a:buClr>
                  <a:buSzPct val="60000"/>
                  <a:buFont typeface="Wingdings" pitchFamily="2" charset="2"/>
                  <a:buNone/>
                  <a:defRPr/>
                </a:pPr>
                <a:endParaRPr lang="zh-CN" altLang="en-US">
                  <a:latin typeface="楷体_GB2312" pitchFamily="49" charset="-122"/>
                </a:endParaRPr>
              </a:p>
            </p:txBody>
          </p:sp>
          <p:sp>
            <p:nvSpPr>
              <p:cNvPr id="11" name="Oval 6"/>
              <p:cNvSpPr>
                <a:spLocks noChangeArrowheads="1"/>
              </p:cNvSpPr>
              <p:nvPr/>
            </p:nvSpPr>
            <p:spPr bwMode="gray">
              <a:xfrm>
                <a:off x="816" y="1872"/>
                <a:ext cx="384" cy="384"/>
              </a:xfrm>
              <a:prstGeom prst="ellipse">
                <a:avLst/>
              </a:prstGeom>
              <a:gradFill rotWithShape="1">
                <a:gsLst>
                  <a:gs pos="0">
                    <a:schemeClr val="accent2">
                      <a:alpha val="32001"/>
                    </a:schemeClr>
                  </a:gs>
                  <a:gs pos="100000">
                    <a:schemeClr val="accent2">
                      <a:gamma/>
                      <a:shade val="0"/>
                      <a:invGamma/>
                      <a:alpha val="89999"/>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lgn="ctr">
                  <a:spcBef>
                    <a:spcPct val="20000"/>
                  </a:spcBef>
                  <a:buClr>
                    <a:schemeClr val="folHlink"/>
                  </a:buClr>
                  <a:buSzPct val="60000"/>
                  <a:buFont typeface="Wingdings" pitchFamily="2" charset="2"/>
                  <a:buNone/>
                  <a:defRPr/>
                </a:pPr>
                <a:endParaRPr lang="zh-CN" altLang="en-US">
                  <a:latin typeface="楷体_GB2312" pitchFamily="49" charset="-122"/>
                </a:endParaRPr>
              </a:p>
            </p:txBody>
          </p:sp>
          <p:sp>
            <p:nvSpPr>
              <p:cNvPr id="12" name="Oval 7"/>
              <p:cNvSpPr>
                <a:spLocks noChangeArrowheads="1"/>
              </p:cNvSpPr>
              <p:nvPr/>
            </p:nvSpPr>
            <p:spPr bwMode="gray">
              <a:xfrm>
                <a:off x="841" y="1897"/>
                <a:ext cx="334" cy="334"/>
              </a:xfrm>
              <a:prstGeom prst="ellipse">
                <a:avLst/>
              </a:prstGeom>
              <a:gradFill rotWithShape="1">
                <a:gsLst>
                  <a:gs pos="0">
                    <a:schemeClr val="accent2">
                      <a:gamma/>
                      <a:shade val="54118"/>
                      <a:invGamma/>
                    </a:schemeClr>
                  </a:gs>
                  <a:gs pos="50000">
                    <a:schemeClr val="accent2"/>
                  </a:gs>
                  <a:gs pos="100000">
                    <a:schemeClr val="accent2">
                      <a:gamma/>
                      <a:shade val="54118"/>
                      <a:invGamma/>
                    </a:schemeClr>
                  </a:gs>
                </a:gsLst>
                <a:lin ang="189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lgn="ctr">
                  <a:spcBef>
                    <a:spcPct val="20000"/>
                  </a:spcBef>
                  <a:buClr>
                    <a:schemeClr val="folHlink"/>
                  </a:buClr>
                  <a:buSzPct val="60000"/>
                  <a:buFont typeface="Wingdings" pitchFamily="2" charset="2"/>
                  <a:buNone/>
                  <a:defRPr/>
                </a:pPr>
                <a:endParaRPr lang="zh-CN" altLang="en-US">
                  <a:latin typeface="楷体_GB2312" pitchFamily="49" charset="-122"/>
                </a:endParaRPr>
              </a:p>
            </p:txBody>
          </p:sp>
          <p:sp>
            <p:nvSpPr>
              <p:cNvPr id="13" name="Oval 8"/>
              <p:cNvSpPr>
                <a:spLocks noChangeArrowheads="1"/>
              </p:cNvSpPr>
              <p:nvPr/>
            </p:nvSpPr>
            <p:spPr bwMode="gray">
              <a:xfrm>
                <a:off x="866" y="1922"/>
                <a:ext cx="334" cy="334"/>
              </a:xfrm>
              <a:prstGeom prst="ellipse">
                <a:avLst/>
              </a:prstGeom>
              <a:gradFill rotWithShape="1">
                <a:gsLst>
                  <a:gs pos="0">
                    <a:schemeClr val="accent2">
                      <a:gamma/>
                      <a:shade val="63529"/>
                      <a:invGamma/>
                    </a:schemeClr>
                  </a:gs>
                  <a:gs pos="100000">
                    <a:schemeClr val="accent2">
                      <a:alpha val="0"/>
                    </a:schemeClr>
                  </a:gs>
                </a:gsLst>
                <a:lin ang="2700000" scaled="1"/>
              </a:gra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lgn="ctr">
                  <a:spcBef>
                    <a:spcPct val="20000"/>
                  </a:spcBef>
                  <a:buClr>
                    <a:schemeClr val="folHlink"/>
                  </a:buClr>
                  <a:buSzPct val="60000"/>
                  <a:buFont typeface="Wingdings" pitchFamily="2" charset="2"/>
                  <a:buNone/>
                  <a:defRPr/>
                </a:pPr>
                <a:endParaRPr lang="zh-CN" altLang="en-US">
                  <a:latin typeface="楷体_GB2312" pitchFamily="49" charset="-122"/>
                </a:endParaRPr>
              </a:p>
            </p:txBody>
          </p:sp>
          <p:sp>
            <p:nvSpPr>
              <p:cNvPr id="14" name="Oval 9"/>
              <p:cNvSpPr>
                <a:spLocks noChangeArrowheads="1"/>
              </p:cNvSpPr>
              <p:nvPr/>
            </p:nvSpPr>
            <p:spPr bwMode="gray">
              <a:xfrm>
                <a:off x="859" y="1914"/>
                <a:ext cx="300" cy="300"/>
              </a:xfrm>
              <a:prstGeom prst="ellipse">
                <a:avLst/>
              </a:prstGeom>
              <a:solidFill>
                <a:srgbClr val="333333"/>
              </a:solidFill>
              <a:ln>
                <a:noFill/>
              </a:ln>
              <a:effectLst/>
              <a:extLst>
                <a:ext uri="{91240B29-F687-4F45-9708-019B960494DF}">
                  <a14:hiddenLine xmlns:a14="http://schemas.microsoft.com/office/drawing/2010/main" xmlns="" w="38100" algn="ctr">
                    <a:solidFill>
                      <a:schemeClr val="bg1"/>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sp>
            <p:nvSpPr>
              <p:cNvPr id="15" name="Oval 10"/>
              <p:cNvSpPr>
                <a:spLocks noChangeArrowheads="1"/>
              </p:cNvSpPr>
              <p:nvPr/>
            </p:nvSpPr>
            <p:spPr bwMode="gray">
              <a:xfrm>
                <a:off x="864" y="1919"/>
                <a:ext cx="291" cy="291"/>
              </a:xfrm>
              <a:prstGeom prst="ellipse">
                <a:avLst/>
              </a:prstGeom>
              <a:gradFill rotWithShape="1">
                <a:gsLst>
                  <a:gs pos="0">
                    <a:srgbClr val="595959"/>
                  </a:gs>
                  <a:gs pos="100000">
                    <a:srgbClr val="C0C0C0"/>
                  </a:gs>
                </a:gsLst>
                <a:lin ang="5400000" scaled="1"/>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sp>
            <p:nvSpPr>
              <p:cNvPr id="16" name="Oval 11"/>
              <p:cNvSpPr>
                <a:spLocks noChangeArrowheads="1"/>
              </p:cNvSpPr>
              <p:nvPr/>
            </p:nvSpPr>
            <p:spPr bwMode="gray">
              <a:xfrm>
                <a:off x="868" y="1921"/>
                <a:ext cx="283" cy="283"/>
              </a:xfrm>
              <a:prstGeom prst="ellipse">
                <a:avLst/>
              </a:prstGeom>
              <a:gradFill rotWithShape="1">
                <a:gsLst>
                  <a:gs pos="0">
                    <a:srgbClr val="C0C0C0">
                      <a:alpha val="0"/>
                    </a:srgbClr>
                  </a:gs>
                  <a:gs pos="100000">
                    <a:srgbClr val="E9E9E9"/>
                  </a:gs>
                </a:gsLst>
                <a:lin ang="5400000" scaled="1"/>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sp>
            <p:nvSpPr>
              <p:cNvPr id="17" name="Oval 12"/>
              <p:cNvSpPr>
                <a:spLocks noChangeArrowheads="1"/>
              </p:cNvSpPr>
              <p:nvPr/>
            </p:nvSpPr>
            <p:spPr bwMode="gray">
              <a:xfrm>
                <a:off x="871" y="1923"/>
                <a:ext cx="270" cy="265"/>
              </a:xfrm>
              <a:prstGeom prst="ellipse">
                <a:avLst/>
              </a:prstGeom>
              <a:gradFill rotWithShape="1">
                <a:gsLst>
                  <a:gs pos="0">
                    <a:srgbClr val="989898"/>
                  </a:gs>
                  <a:gs pos="100000">
                    <a:srgbClr val="C0C0C0">
                      <a:alpha val="48000"/>
                    </a:srgbClr>
                  </a:gs>
                </a:gsLst>
                <a:lin ang="5400000" scaled="1"/>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sp>
            <p:nvSpPr>
              <p:cNvPr id="18" name="Oval 13"/>
              <p:cNvSpPr>
                <a:spLocks noChangeArrowheads="1"/>
              </p:cNvSpPr>
              <p:nvPr/>
            </p:nvSpPr>
            <p:spPr bwMode="gray">
              <a:xfrm>
                <a:off x="886" y="1931"/>
                <a:ext cx="240" cy="215"/>
              </a:xfrm>
              <a:prstGeom prst="ellipse">
                <a:avLst/>
              </a:prstGeom>
              <a:gradFill rotWithShape="1">
                <a:gsLst>
                  <a:gs pos="0">
                    <a:srgbClr val="FFFFFF"/>
                  </a:gs>
                  <a:gs pos="100000">
                    <a:srgbClr val="C0C0C0">
                      <a:alpha val="37999"/>
                    </a:srgbClr>
                  </a:gs>
                </a:gsLst>
                <a:lin ang="5400000" scaled="1"/>
              </a:gradFill>
              <a:ln>
                <a:noFill/>
              </a:ln>
              <a:effectLst/>
              <a:extLst>
                <a:ext uri="{91240B29-F687-4F45-9708-019B960494DF}">
                  <a14:hiddenLine xmlns:a14="http://schemas.microsoft.com/office/drawing/2010/main" xmlns="" w="9525" algn="ctr">
                    <a:solidFill>
                      <a:schemeClr val="tx1"/>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grpSp>
        <p:sp>
          <p:nvSpPr>
            <p:cNvPr id="7" name="Line 14"/>
            <p:cNvSpPr>
              <a:spLocks noChangeShapeType="1"/>
            </p:cNvSpPr>
            <p:nvPr/>
          </p:nvSpPr>
          <p:spPr bwMode="auto">
            <a:xfrm>
              <a:off x="1160" y="2221"/>
              <a:ext cx="3899" cy="1"/>
            </a:xfrm>
            <a:prstGeom prst="line">
              <a:avLst/>
            </a:prstGeom>
            <a:noFill/>
            <a:ln w="25400">
              <a:solidFill>
                <a:schemeClr val="tx1"/>
              </a:solidFill>
              <a:prstDash val="sysDot"/>
              <a:round/>
              <a:headEn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zh-CN" altLang="en-US">
                <a:effectLst>
                  <a:outerShdw blurRad="38100" dist="38100" dir="2700000" algn="tl">
                    <a:srgbClr val="000000">
                      <a:alpha val="43137"/>
                    </a:srgbClr>
                  </a:outerShdw>
                </a:effectLst>
                <a:latin typeface="楷体_GB2312" pitchFamily="49" charset="-122"/>
              </a:endParaRPr>
            </a:p>
          </p:txBody>
        </p:sp>
        <p:sp>
          <p:nvSpPr>
            <p:cNvPr id="8" name="Text Box 15"/>
            <p:cNvSpPr txBox="1">
              <a:spLocks noChangeArrowheads="1"/>
            </p:cNvSpPr>
            <p:nvPr/>
          </p:nvSpPr>
          <p:spPr bwMode="auto">
            <a:xfrm>
              <a:off x="1304" y="1874"/>
              <a:ext cx="4298" cy="32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宋体" pitchFamily="2" charset="-122"/>
                  <a:ea typeface="楷体_GB2312"/>
                  <a:cs typeface="楷体_GB2312"/>
                </a:defRPr>
              </a:lvl1pPr>
              <a:lvl2pPr marL="742950" indent="-285750" eaLnBrk="0" hangingPunct="0">
                <a:defRPr sz="2000">
                  <a:solidFill>
                    <a:schemeClr val="tx1"/>
                  </a:solidFill>
                  <a:latin typeface="宋体" pitchFamily="2" charset="-122"/>
                  <a:ea typeface="楷体_GB2312"/>
                  <a:cs typeface="楷体_GB2312"/>
                </a:defRPr>
              </a:lvl2pPr>
              <a:lvl3pPr marL="1143000" indent="-228600" eaLnBrk="0" hangingPunct="0">
                <a:defRPr sz="2000">
                  <a:solidFill>
                    <a:schemeClr val="tx1"/>
                  </a:solidFill>
                  <a:latin typeface="宋体" pitchFamily="2" charset="-122"/>
                  <a:ea typeface="楷体_GB2312"/>
                  <a:cs typeface="楷体_GB2312"/>
                </a:defRPr>
              </a:lvl3pPr>
              <a:lvl4pPr marL="1600200" indent="-228600" eaLnBrk="0" hangingPunct="0">
                <a:defRPr sz="2000">
                  <a:solidFill>
                    <a:schemeClr val="tx1"/>
                  </a:solidFill>
                  <a:latin typeface="宋体" pitchFamily="2" charset="-122"/>
                  <a:ea typeface="楷体_GB2312"/>
                  <a:cs typeface="楷体_GB2312"/>
                </a:defRPr>
              </a:lvl4pPr>
              <a:lvl5pPr marL="2057400" indent="-228600" eaLnBrk="0" hangingPunct="0">
                <a:defRPr sz="2000">
                  <a:solidFill>
                    <a:schemeClr val="tx1"/>
                  </a:solidFill>
                  <a:latin typeface="宋体" pitchFamily="2" charset="-122"/>
                  <a:ea typeface="楷体_GB2312"/>
                  <a:cs typeface="楷体_GB2312"/>
                </a:defRPr>
              </a:lvl5pPr>
              <a:lvl6pPr marL="2514600" indent="-228600" eaLnBrk="0" fontAlgn="base" hangingPunct="0">
                <a:spcBef>
                  <a:spcPct val="0"/>
                </a:spcBef>
                <a:spcAft>
                  <a:spcPct val="0"/>
                </a:spcAft>
                <a:defRPr sz="2000">
                  <a:solidFill>
                    <a:schemeClr val="tx1"/>
                  </a:solidFill>
                  <a:latin typeface="宋体" pitchFamily="2" charset="-122"/>
                  <a:ea typeface="楷体_GB2312"/>
                  <a:cs typeface="楷体_GB2312"/>
                </a:defRPr>
              </a:lvl6pPr>
              <a:lvl7pPr marL="2971800" indent="-228600" eaLnBrk="0" fontAlgn="base" hangingPunct="0">
                <a:spcBef>
                  <a:spcPct val="0"/>
                </a:spcBef>
                <a:spcAft>
                  <a:spcPct val="0"/>
                </a:spcAft>
                <a:defRPr sz="2000">
                  <a:solidFill>
                    <a:schemeClr val="tx1"/>
                  </a:solidFill>
                  <a:latin typeface="宋体" pitchFamily="2" charset="-122"/>
                  <a:ea typeface="楷体_GB2312"/>
                  <a:cs typeface="楷体_GB2312"/>
                </a:defRPr>
              </a:lvl7pPr>
              <a:lvl8pPr marL="3429000" indent="-228600" eaLnBrk="0" fontAlgn="base" hangingPunct="0">
                <a:spcBef>
                  <a:spcPct val="0"/>
                </a:spcBef>
                <a:spcAft>
                  <a:spcPct val="0"/>
                </a:spcAft>
                <a:defRPr sz="2000">
                  <a:solidFill>
                    <a:schemeClr val="tx1"/>
                  </a:solidFill>
                  <a:latin typeface="宋体" pitchFamily="2" charset="-122"/>
                  <a:ea typeface="楷体_GB2312"/>
                  <a:cs typeface="楷体_GB2312"/>
                </a:defRPr>
              </a:lvl8pPr>
              <a:lvl9pPr marL="3886200" indent="-228600" eaLnBrk="0" fontAlgn="base" hangingPunct="0">
                <a:spcBef>
                  <a:spcPct val="0"/>
                </a:spcBef>
                <a:spcAft>
                  <a:spcPct val="0"/>
                </a:spcAft>
                <a:defRPr sz="2000">
                  <a:solidFill>
                    <a:schemeClr val="tx1"/>
                  </a:solidFill>
                  <a:latin typeface="宋体" pitchFamily="2" charset="-122"/>
                  <a:ea typeface="楷体_GB2312"/>
                  <a:cs typeface="楷体_GB2312"/>
                </a:defRPr>
              </a:lvl9pPr>
            </a:lstStyle>
            <a:p>
              <a:pPr>
                <a:defRPr/>
              </a:pPr>
              <a:r>
                <a:rPr lang="zh-CN" altLang="en-US" sz="2800" b="1" dirty="0">
                  <a:solidFill>
                    <a:srgbClr val="C00000"/>
                  </a:solidFill>
                  <a:effectLst>
                    <a:outerShdw blurRad="38100" dist="38100" dir="2700000" algn="tl">
                      <a:srgbClr val="000000"/>
                    </a:outerShdw>
                  </a:effectLst>
                  <a:ea typeface="宋体" pitchFamily="2" charset="-122"/>
                </a:rPr>
                <a:t>西</a:t>
              </a:r>
              <a:r>
                <a:rPr lang="zh-CN" altLang="en-US" sz="2800" b="1" dirty="0" smtClean="0">
                  <a:solidFill>
                    <a:srgbClr val="C00000"/>
                  </a:solidFill>
                  <a:effectLst>
                    <a:outerShdw blurRad="38100" dist="38100" dir="2700000" algn="tl">
                      <a:srgbClr val="000000"/>
                    </a:outerShdw>
                  </a:effectLst>
                  <a:ea typeface="宋体" pitchFamily="2" charset="-122"/>
                </a:rPr>
                <a:t>浦全国大学教学大赛</a:t>
              </a:r>
              <a:endParaRPr lang="zh-CN" altLang="en-US" sz="2800" b="1" dirty="0">
                <a:solidFill>
                  <a:srgbClr val="C00000"/>
                </a:solidFill>
                <a:effectLst>
                  <a:outerShdw blurRad="38100" dist="38100" dir="2700000" algn="tl">
                    <a:srgbClr val="000000"/>
                  </a:outerShdw>
                </a:effectLst>
                <a:ea typeface="宋体" pitchFamily="2" charset="-122"/>
              </a:endParaRPr>
            </a:p>
          </p:txBody>
        </p:sp>
        <p:sp>
          <p:nvSpPr>
            <p:cNvPr id="9" name="Text Box 16"/>
            <p:cNvSpPr txBox="1">
              <a:spLocks noChangeArrowheads="1"/>
            </p:cNvSpPr>
            <p:nvPr/>
          </p:nvSpPr>
          <p:spPr bwMode="gray">
            <a:xfrm>
              <a:off x="920" y="1920"/>
              <a:ext cx="223" cy="2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sz="2000">
                  <a:solidFill>
                    <a:schemeClr val="tx1"/>
                  </a:solidFill>
                  <a:latin typeface="宋体" pitchFamily="2" charset="-122"/>
                  <a:ea typeface="楷体_GB2312" pitchFamily="49" charset="-122"/>
                </a:defRPr>
              </a:lvl1pPr>
              <a:lvl2pPr marL="742950" indent="-285750" eaLnBrk="0" hangingPunct="0">
                <a:defRPr sz="2000">
                  <a:solidFill>
                    <a:schemeClr val="tx1"/>
                  </a:solidFill>
                  <a:latin typeface="宋体" pitchFamily="2" charset="-122"/>
                  <a:ea typeface="楷体_GB2312" pitchFamily="49" charset="-122"/>
                </a:defRPr>
              </a:lvl2pPr>
              <a:lvl3pPr marL="1143000" indent="-228600" eaLnBrk="0" hangingPunct="0">
                <a:defRPr sz="2000">
                  <a:solidFill>
                    <a:schemeClr val="tx1"/>
                  </a:solidFill>
                  <a:latin typeface="宋体" pitchFamily="2" charset="-122"/>
                  <a:ea typeface="楷体_GB2312" pitchFamily="49" charset="-122"/>
                </a:defRPr>
              </a:lvl3pPr>
              <a:lvl4pPr marL="1600200" indent="-228600" eaLnBrk="0" hangingPunct="0">
                <a:defRPr sz="2000">
                  <a:solidFill>
                    <a:schemeClr val="tx1"/>
                  </a:solidFill>
                  <a:latin typeface="宋体" pitchFamily="2" charset="-122"/>
                  <a:ea typeface="楷体_GB2312" pitchFamily="49" charset="-122"/>
                </a:defRPr>
              </a:lvl4pPr>
              <a:lvl5pPr marL="2057400" indent="-228600" eaLnBrk="0" hangingPunct="0">
                <a:defRPr sz="2000">
                  <a:solidFill>
                    <a:schemeClr val="tx1"/>
                  </a:solidFill>
                  <a:latin typeface="宋体" pitchFamily="2" charset="-122"/>
                  <a:ea typeface="楷体_GB2312" pitchFamily="49" charset="-122"/>
                </a:defRPr>
              </a:lvl5pPr>
              <a:lvl6pPr marL="2514600" indent="-228600" eaLnBrk="0" fontAlgn="base" hangingPunct="0">
                <a:spcBef>
                  <a:spcPct val="0"/>
                </a:spcBef>
                <a:spcAft>
                  <a:spcPct val="0"/>
                </a:spcAft>
                <a:defRPr sz="2000">
                  <a:solidFill>
                    <a:schemeClr val="tx1"/>
                  </a:solidFill>
                  <a:latin typeface="宋体" pitchFamily="2" charset="-122"/>
                  <a:ea typeface="楷体_GB2312" pitchFamily="49" charset="-122"/>
                </a:defRPr>
              </a:lvl6pPr>
              <a:lvl7pPr marL="2971800" indent="-228600" eaLnBrk="0" fontAlgn="base" hangingPunct="0">
                <a:spcBef>
                  <a:spcPct val="0"/>
                </a:spcBef>
                <a:spcAft>
                  <a:spcPct val="0"/>
                </a:spcAft>
                <a:defRPr sz="2000">
                  <a:solidFill>
                    <a:schemeClr val="tx1"/>
                  </a:solidFill>
                  <a:latin typeface="宋体" pitchFamily="2" charset="-122"/>
                  <a:ea typeface="楷体_GB2312" pitchFamily="49" charset="-122"/>
                </a:defRPr>
              </a:lvl7pPr>
              <a:lvl8pPr marL="3429000" indent="-228600" eaLnBrk="0" fontAlgn="base" hangingPunct="0">
                <a:spcBef>
                  <a:spcPct val="0"/>
                </a:spcBef>
                <a:spcAft>
                  <a:spcPct val="0"/>
                </a:spcAft>
                <a:defRPr sz="2000">
                  <a:solidFill>
                    <a:schemeClr val="tx1"/>
                  </a:solidFill>
                  <a:latin typeface="宋体" pitchFamily="2" charset="-122"/>
                  <a:ea typeface="楷体_GB2312" pitchFamily="49" charset="-122"/>
                </a:defRPr>
              </a:lvl8pPr>
              <a:lvl9pPr marL="3886200" indent="-228600" eaLnBrk="0" fontAlgn="base" hangingPunct="0">
                <a:spcBef>
                  <a:spcPct val="0"/>
                </a:spcBef>
                <a:spcAft>
                  <a:spcPct val="0"/>
                </a:spcAft>
                <a:defRPr sz="2000">
                  <a:solidFill>
                    <a:schemeClr val="tx1"/>
                  </a:solidFill>
                  <a:latin typeface="宋体" pitchFamily="2" charset="-122"/>
                  <a:ea typeface="楷体_GB2312" pitchFamily="49" charset="-122"/>
                </a:defRPr>
              </a:lvl9pPr>
            </a:lstStyle>
            <a:p>
              <a:pPr algn="ctr"/>
              <a:r>
                <a:rPr lang="en-US" altLang="zh-CN" sz="2400" b="1" dirty="0" smtClean="0">
                  <a:solidFill>
                    <a:srgbClr val="000000"/>
                  </a:solidFill>
                  <a:latin typeface="Arial" charset="0"/>
                  <a:ea typeface="宋体" pitchFamily="2" charset="-122"/>
                </a:rPr>
                <a:t>3</a:t>
              </a:r>
              <a:endParaRPr lang="en-US" altLang="zh-CN" sz="2400" b="1" dirty="0">
                <a:solidFill>
                  <a:srgbClr val="000000"/>
                </a:solidFill>
                <a:latin typeface="Arial" charset="0"/>
                <a:ea typeface="宋体" pitchFamily="2" charset="-122"/>
              </a:endParaRPr>
            </a:p>
          </p:txBody>
        </p:sp>
      </p:grpSp>
      <p:grpSp>
        <p:nvGrpSpPr>
          <p:cNvPr id="19" name="组合 1"/>
          <p:cNvGrpSpPr>
            <a:grpSpLocks/>
          </p:cNvGrpSpPr>
          <p:nvPr/>
        </p:nvGrpSpPr>
        <p:grpSpPr bwMode="auto">
          <a:xfrm>
            <a:off x="1285875" y="2060848"/>
            <a:ext cx="6729413" cy="609600"/>
            <a:chOff x="1298575" y="1916113"/>
            <a:chExt cx="6729414" cy="609600"/>
          </a:xfrm>
        </p:grpSpPr>
        <p:sp>
          <p:nvSpPr>
            <p:cNvPr id="20" name="Text Box 48"/>
            <p:cNvSpPr txBox="1">
              <a:spLocks noChangeArrowheads="1"/>
            </p:cNvSpPr>
            <p:nvPr/>
          </p:nvSpPr>
          <p:spPr bwMode="auto">
            <a:xfrm>
              <a:off x="2093913" y="1917701"/>
              <a:ext cx="5791201"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sz="2000">
                  <a:solidFill>
                    <a:schemeClr val="tx1"/>
                  </a:solidFill>
                  <a:latin typeface="宋体" pitchFamily="2" charset="-122"/>
                  <a:ea typeface="楷体_GB2312"/>
                  <a:cs typeface="楷体_GB2312"/>
                </a:defRPr>
              </a:lvl1pPr>
              <a:lvl2pPr marL="742950" indent="-285750" eaLnBrk="0" hangingPunct="0">
                <a:defRPr sz="2000">
                  <a:solidFill>
                    <a:schemeClr val="tx1"/>
                  </a:solidFill>
                  <a:latin typeface="宋体" pitchFamily="2" charset="-122"/>
                  <a:ea typeface="楷体_GB2312"/>
                  <a:cs typeface="楷体_GB2312"/>
                </a:defRPr>
              </a:lvl2pPr>
              <a:lvl3pPr marL="1143000" indent="-228600" eaLnBrk="0" hangingPunct="0">
                <a:defRPr sz="2000">
                  <a:solidFill>
                    <a:schemeClr val="tx1"/>
                  </a:solidFill>
                  <a:latin typeface="宋体" pitchFamily="2" charset="-122"/>
                  <a:ea typeface="楷体_GB2312"/>
                  <a:cs typeface="楷体_GB2312"/>
                </a:defRPr>
              </a:lvl3pPr>
              <a:lvl4pPr marL="1600200" indent="-228600" eaLnBrk="0" hangingPunct="0">
                <a:defRPr sz="2000">
                  <a:solidFill>
                    <a:schemeClr val="tx1"/>
                  </a:solidFill>
                  <a:latin typeface="宋体" pitchFamily="2" charset="-122"/>
                  <a:ea typeface="楷体_GB2312"/>
                  <a:cs typeface="楷体_GB2312"/>
                </a:defRPr>
              </a:lvl4pPr>
              <a:lvl5pPr marL="2057400" indent="-228600" eaLnBrk="0" hangingPunct="0">
                <a:defRPr sz="2000">
                  <a:solidFill>
                    <a:schemeClr val="tx1"/>
                  </a:solidFill>
                  <a:latin typeface="宋体" pitchFamily="2" charset="-122"/>
                  <a:ea typeface="楷体_GB2312"/>
                  <a:cs typeface="楷体_GB2312"/>
                </a:defRPr>
              </a:lvl5pPr>
              <a:lvl6pPr marL="2514600" indent="-228600" eaLnBrk="0" fontAlgn="base" hangingPunct="0">
                <a:spcBef>
                  <a:spcPct val="0"/>
                </a:spcBef>
                <a:spcAft>
                  <a:spcPct val="0"/>
                </a:spcAft>
                <a:defRPr sz="2000">
                  <a:solidFill>
                    <a:schemeClr val="tx1"/>
                  </a:solidFill>
                  <a:latin typeface="宋体" pitchFamily="2" charset="-122"/>
                  <a:ea typeface="楷体_GB2312"/>
                  <a:cs typeface="楷体_GB2312"/>
                </a:defRPr>
              </a:lvl6pPr>
              <a:lvl7pPr marL="2971800" indent="-228600" eaLnBrk="0" fontAlgn="base" hangingPunct="0">
                <a:spcBef>
                  <a:spcPct val="0"/>
                </a:spcBef>
                <a:spcAft>
                  <a:spcPct val="0"/>
                </a:spcAft>
                <a:defRPr sz="2000">
                  <a:solidFill>
                    <a:schemeClr val="tx1"/>
                  </a:solidFill>
                  <a:latin typeface="宋体" pitchFamily="2" charset="-122"/>
                  <a:ea typeface="楷体_GB2312"/>
                  <a:cs typeface="楷体_GB2312"/>
                </a:defRPr>
              </a:lvl7pPr>
              <a:lvl8pPr marL="3429000" indent="-228600" eaLnBrk="0" fontAlgn="base" hangingPunct="0">
                <a:spcBef>
                  <a:spcPct val="0"/>
                </a:spcBef>
                <a:spcAft>
                  <a:spcPct val="0"/>
                </a:spcAft>
                <a:defRPr sz="2000">
                  <a:solidFill>
                    <a:schemeClr val="tx1"/>
                  </a:solidFill>
                  <a:latin typeface="宋体" pitchFamily="2" charset="-122"/>
                  <a:ea typeface="楷体_GB2312"/>
                  <a:cs typeface="楷体_GB2312"/>
                </a:defRPr>
              </a:lvl8pPr>
              <a:lvl9pPr marL="3886200" indent="-228600" eaLnBrk="0" fontAlgn="base" hangingPunct="0">
                <a:spcBef>
                  <a:spcPct val="0"/>
                </a:spcBef>
                <a:spcAft>
                  <a:spcPct val="0"/>
                </a:spcAft>
                <a:defRPr sz="2000">
                  <a:solidFill>
                    <a:schemeClr val="tx1"/>
                  </a:solidFill>
                  <a:latin typeface="宋体" pitchFamily="2" charset="-122"/>
                  <a:ea typeface="楷体_GB2312"/>
                  <a:cs typeface="楷体_GB2312"/>
                </a:defRPr>
              </a:lvl9pPr>
            </a:lstStyle>
            <a:p>
              <a:pPr>
                <a:defRPr/>
              </a:pPr>
              <a:r>
                <a:rPr lang="zh-CN" altLang="en-US" sz="2800" b="1" dirty="0">
                  <a:solidFill>
                    <a:srgbClr val="C00000"/>
                  </a:solidFill>
                  <a:effectLst>
                    <a:outerShdw blurRad="38100" dist="38100" dir="2700000" algn="tl">
                      <a:srgbClr val="000000"/>
                    </a:outerShdw>
                  </a:effectLst>
                  <a:ea typeface="宋体" pitchFamily="2" charset="-122"/>
                </a:rPr>
                <a:t>教</a:t>
              </a:r>
              <a:r>
                <a:rPr lang="zh-CN" altLang="en-US" sz="2800" b="1" dirty="0" smtClean="0">
                  <a:solidFill>
                    <a:srgbClr val="C00000"/>
                  </a:solidFill>
                  <a:effectLst>
                    <a:outerShdw blurRad="38100" dist="38100" dir="2700000" algn="tl">
                      <a:srgbClr val="000000"/>
                    </a:outerShdw>
                  </a:effectLst>
                  <a:ea typeface="宋体" pitchFamily="2" charset="-122"/>
                </a:rPr>
                <a:t>育大变革及金课建设</a:t>
              </a:r>
              <a:endParaRPr lang="en-US" altLang="zh-CN" sz="2800" b="1" dirty="0" smtClean="0">
                <a:solidFill>
                  <a:srgbClr val="C00000"/>
                </a:solidFill>
                <a:effectLst>
                  <a:outerShdw blurRad="38100" dist="38100" dir="2700000" algn="tl">
                    <a:srgbClr val="000000"/>
                  </a:outerShdw>
                </a:effectLst>
                <a:ea typeface="宋体" pitchFamily="2" charset="-122"/>
              </a:endParaRPr>
            </a:p>
          </p:txBody>
        </p:sp>
        <p:sp>
          <p:nvSpPr>
            <p:cNvPr id="21" name="Line 62"/>
            <p:cNvSpPr>
              <a:spLocks noChangeShapeType="1"/>
            </p:cNvSpPr>
            <p:nvPr/>
          </p:nvSpPr>
          <p:spPr bwMode="auto">
            <a:xfrm>
              <a:off x="1838325" y="2492376"/>
              <a:ext cx="6189664" cy="1587"/>
            </a:xfrm>
            <a:prstGeom prst="line">
              <a:avLst/>
            </a:prstGeom>
            <a:noFill/>
            <a:ln w="25400">
              <a:solidFill>
                <a:schemeClr val="tx1"/>
              </a:solidFill>
              <a:prstDash val="sysDot"/>
              <a:round/>
              <a:headEn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zh-CN" altLang="en-US">
                <a:effectLst>
                  <a:outerShdw blurRad="38100" dist="38100" dir="2700000" algn="tl">
                    <a:srgbClr val="000000">
                      <a:alpha val="43137"/>
                    </a:srgbClr>
                  </a:outerShdw>
                </a:effectLst>
                <a:latin typeface="楷体_GB2312" pitchFamily="49" charset="-122"/>
              </a:endParaRPr>
            </a:p>
          </p:txBody>
        </p:sp>
        <p:grpSp>
          <p:nvGrpSpPr>
            <p:cNvPr id="22" name="Group 63"/>
            <p:cNvGrpSpPr>
              <a:grpSpLocks/>
            </p:cNvGrpSpPr>
            <p:nvPr/>
          </p:nvGrpSpPr>
          <p:grpSpPr bwMode="auto">
            <a:xfrm>
              <a:off x="1298575" y="1916113"/>
              <a:ext cx="609600" cy="609600"/>
              <a:chOff x="1248" y="1200"/>
              <a:chExt cx="384" cy="384"/>
            </a:xfrm>
          </p:grpSpPr>
          <p:grpSp>
            <p:nvGrpSpPr>
              <p:cNvPr id="23" name="Group 64"/>
              <p:cNvGrpSpPr>
                <a:grpSpLocks/>
              </p:cNvGrpSpPr>
              <p:nvPr/>
            </p:nvGrpSpPr>
            <p:grpSpPr bwMode="auto">
              <a:xfrm>
                <a:off x="1248" y="1200"/>
                <a:ext cx="384" cy="384"/>
                <a:chOff x="2016" y="912"/>
                <a:chExt cx="384" cy="384"/>
              </a:xfrm>
            </p:grpSpPr>
            <p:sp>
              <p:nvSpPr>
                <p:cNvPr id="25" name="Text Box 65"/>
                <p:cNvSpPr txBox="1">
                  <a:spLocks noChangeArrowheads="1"/>
                </p:cNvSpPr>
                <p:nvPr/>
              </p:nvSpPr>
              <p:spPr bwMode="gray">
                <a:xfrm>
                  <a:off x="2094" y="960"/>
                  <a:ext cx="223" cy="288"/>
                </a:xfrm>
                <a:prstGeom prst="rect">
                  <a:avLst/>
                </a:prstGeom>
                <a:noFill/>
                <a:ln>
                  <a:noFill/>
                </a:ln>
                <a:effectLst/>
                <a:extLst>
                  <a:ext uri="{909E8E84-426E-40DD-AFC4-6F175D3DCCD1}">
                    <a14:hiddenFill xmlns:a14="http://schemas.microsoft.com/office/drawing/2010/main" xmlns="">
                      <a:solidFill>
                        <a:srgbClr val="5AB14B"/>
                      </a:solidFill>
                    </a14:hiddenFill>
                  </a:ext>
                  <a:ext uri="{91240B29-F687-4F45-9708-019B960494DF}">
                    <a14:hiddenLine xmlns:a14="http://schemas.microsoft.com/office/drawing/2010/main" xmlns="" w="9525" algn="ctr">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sz="2000">
                      <a:solidFill>
                        <a:schemeClr val="tx1"/>
                      </a:solidFill>
                      <a:latin typeface="宋体" pitchFamily="2" charset="-122"/>
                      <a:ea typeface="楷体_GB2312" pitchFamily="49" charset="-122"/>
                    </a:defRPr>
                  </a:lvl1pPr>
                  <a:lvl2pPr marL="742950" indent="-285750" eaLnBrk="0" hangingPunct="0">
                    <a:defRPr sz="2000">
                      <a:solidFill>
                        <a:schemeClr val="tx1"/>
                      </a:solidFill>
                      <a:latin typeface="宋体" pitchFamily="2" charset="-122"/>
                      <a:ea typeface="楷体_GB2312" pitchFamily="49" charset="-122"/>
                    </a:defRPr>
                  </a:lvl2pPr>
                  <a:lvl3pPr marL="1143000" indent="-228600" eaLnBrk="0" hangingPunct="0">
                    <a:defRPr sz="2000">
                      <a:solidFill>
                        <a:schemeClr val="tx1"/>
                      </a:solidFill>
                      <a:latin typeface="宋体" pitchFamily="2" charset="-122"/>
                      <a:ea typeface="楷体_GB2312" pitchFamily="49" charset="-122"/>
                    </a:defRPr>
                  </a:lvl3pPr>
                  <a:lvl4pPr marL="1600200" indent="-228600" eaLnBrk="0" hangingPunct="0">
                    <a:defRPr sz="2000">
                      <a:solidFill>
                        <a:schemeClr val="tx1"/>
                      </a:solidFill>
                      <a:latin typeface="宋体" pitchFamily="2" charset="-122"/>
                      <a:ea typeface="楷体_GB2312" pitchFamily="49" charset="-122"/>
                    </a:defRPr>
                  </a:lvl4pPr>
                  <a:lvl5pPr marL="2057400" indent="-228600" eaLnBrk="0" hangingPunct="0">
                    <a:defRPr sz="2000">
                      <a:solidFill>
                        <a:schemeClr val="tx1"/>
                      </a:solidFill>
                      <a:latin typeface="宋体" pitchFamily="2" charset="-122"/>
                      <a:ea typeface="楷体_GB2312" pitchFamily="49" charset="-122"/>
                    </a:defRPr>
                  </a:lvl5pPr>
                  <a:lvl6pPr marL="2514600" indent="-228600" eaLnBrk="0" fontAlgn="base" hangingPunct="0">
                    <a:spcBef>
                      <a:spcPct val="0"/>
                    </a:spcBef>
                    <a:spcAft>
                      <a:spcPct val="0"/>
                    </a:spcAft>
                    <a:defRPr sz="2000">
                      <a:solidFill>
                        <a:schemeClr val="tx1"/>
                      </a:solidFill>
                      <a:latin typeface="宋体" pitchFamily="2" charset="-122"/>
                      <a:ea typeface="楷体_GB2312" pitchFamily="49" charset="-122"/>
                    </a:defRPr>
                  </a:lvl6pPr>
                  <a:lvl7pPr marL="2971800" indent="-228600" eaLnBrk="0" fontAlgn="base" hangingPunct="0">
                    <a:spcBef>
                      <a:spcPct val="0"/>
                    </a:spcBef>
                    <a:spcAft>
                      <a:spcPct val="0"/>
                    </a:spcAft>
                    <a:defRPr sz="2000">
                      <a:solidFill>
                        <a:schemeClr val="tx1"/>
                      </a:solidFill>
                      <a:latin typeface="宋体" pitchFamily="2" charset="-122"/>
                      <a:ea typeface="楷体_GB2312" pitchFamily="49" charset="-122"/>
                    </a:defRPr>
                  </a:lvl7pPr>
                  <a:lvl8pPr marL="3429000" indent="-228600" eaLnBrk="0" fontAlgn="base" hangingPunct="0">
                    <a:spcBef>
                      <a:spcPct val="0"/>
                    </a:spcBef>
                    <a:spcAft>
                      <a:spcPct val="0"/>
                    </a:spcAft>
                    <a:defRPr sz="2000">
                      <a:solidFill>
                        <a:schemeClr val="tx1"/>
                      </a:solidFill>
                      <a:latin typeface="宋体" pitchFamily="2" charset="-122"/>
                      <a:ea typeface="楷体_GB2312" pitchFamily="49" charset="-122"/>
                    </a:defRPr>
                  </a:lvl8pPr>
                  <a:lvl9pPr marL="3886200" indent="-228600" eaLnBrk="0" fontAlgn="base" hangingPunct="0">
                    <a:spcBef>
                      <a:spcPct val="0"/>
                    </a:spcBef>
                    <a:spcAft>
                      <a:spcPct val="0"/>
                    </a:spcAft>
                    <a:defRPr sz="2000">
                      <a:solidFill>
                        <a:schemeClr val="tx1"/>
                      </a:solidFill>
                      <a:latin typeface="宋体" pitchFamily="2" charset="-122"/>
                      <a:ea typeface="楷体_GB2312" pitchFamily="49" charset="-122"/>
                    </a:defRPr>
                  </a:lvl9pPr>
                </a:lstStyle>
                <a:p>
                  <a:pPr algn="ctr">
                    <a:spcBef>
                      <a:spcPct val="20000"/>
                    </a:spcBef>
                    <a:buClr>
                      <a:schemeClr val="folHlink"/>
                    </a:buClr>
                    <a:buSzPct val="60000"/>
                    <a:buFont typeface="Wingdings" pitchFamily="2" charset="2"/>
                    <a:buNone/>
                  </a:pPr>
                  <a:r>
                    <a:rPr lang="en-US" altLang="zh-CN" sz="2400" b="1">
                      <a:solidFill>
                        <a:srgbClr val="000000"/>
                      </a:solidFill>
                      <a:latin typeface="Arial" charset="0"/>
                      <a:ea typeface="宋体" pitchFamily="2" charset="-122"/>
                    </a:rPr>
                    <a:t>3</a:t>
                  </a:r>
                </a:p>
              </p:txBody>
            </p:sp>
            <p:sp>
              <p:nvSpPr>
                <p:cNvPr id="26" name="Oval 66"/>
                <p:cNvSpPr>
                  <a:spLocks noChangeArrowheads="1"/>
                </p:cNvSpPr>
                <p:nvPr/>
              </p:nvSpPr>
              <p:spPr bwMode="gray">
                <a:xfrm>
                  <a:off x="2016" y="912"/>
                  <a:ext cx="384" cy="384"/>
                </a:xfrm>
                <a:prstGeom prst="ellipse">
                  <a:avLst/>
                </a:prstGeom>
                <a:gradFill rotWithShape="1">
                  <a:gsLst>
                    <a:gs pos="0">
                      <a:srgbClr val="8A52C8"/>
                    </a:gs>
                    <a:gs pos="100000">
                      <a:srgbClr val="40265D"/>
                    </a:gs>
                  </a:gsLst>
                  <a:lin ang="5400000" scaled="1"/>
                </a:gradFill>
                <a:ln>
                  <a:noFill/>
                </a:ln>
                <a:effectLst/>
                <a:extLst>
                  <a:ext uri="{91240B29-F687-4F45-9708-019B960494DF}">
                    <a14:hiddenLine xmlns:a14="http://schemas.microsoft.com/office/drawing/2010/main" xmlns="" w="38100" algn="ctr">
                      <a:solidFill>
                        <a:srgbClr val="0F3C7D"/>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sp>
              <p:nvSpPr>
                <p:cNvPr id="27" name="Oval 67"/>
                <p:cNvSpPr>
                  <a:spLocks noChangeArrowheads="1"/>
                </p:cNvSpPr>
                <p:nvPr/>
              </p:nvSpPr>
              <p:spPr bwMode="gray">
                <a:xfrm>
                  <a:off x="2016" y="912"/>
                  <a:ext cx="384" cy="384"/>
                </a:xfrm>
                <a:prstGeom prst="ellipse">
                  <a:avLst/>
                </a:prstGeom>
                <a:gradFill rotWithShape="1">
                  <a:gsLst>
                    <a:gs pos="0">
                      <a:srgbClr val="8A52C8">
                        <a:alpha val="32001"/>
                      </a:srgbClr>
                    </a:gs>
                    <a:gs pos="100000">
                      <a:srgbClr val="000000">
                        <a:alpha val="89998"/>
                      </a:srgbClr>
                    </a:gs>
                  </a:gsLst>
                  <a:lin ang="2700000" scaled="1"/>
                </a:gradFill>
                <a:ln>
                  <a:noFill/>
                </a:ln>
                <a:effectLst/>
                <a:extLst>
                  <a:ext uri="{91240B29-F687-4F45-9708-019B960494DF}">
                    <a14:hiddenLine xmlns:a14="http://schemas.microsoft.com/office/drawing/2010/main" xmlns="" w="38100" algn="ctr">
                      <a:solidFill>
                        <a:srgbClr val="0F3C7D"/>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sp>
              <p:nvSpPr>
                <p:cNvPr id="28" name="Oval 68"/>
                <p:cNvSpPr>
                  <a:spLocks noChangeArrowheads="1"/>
                </p:cNvSpPr>
                <p:nvPr/>
              </p:nvSpPr>
              <p:spPr bwMode="gray">
                <a:xfrm>
                  <a:off x="2034" y="918"/>
                  <a:ext cx="334" cy="334"/>
                </a:xfrm>
                <a:prstGeom prst="ellipse">
                  <a:avLst/>
                </a:prstGeom>
                <a:gradFill rotWithShape="1">
                  <a:gsLst>
                    <a:gs pos="0">
                      <a:srgbClr val="4B2C6C"/>
                    </a:gs>
                    <a:gs pos="50000">
                      <a:srgbClr val="8A52C8"/>
                    </a:gs>
                    <a:gs pos="100000">
                      <a:srgbClr val="4B2C6C"/>
                    </a:gs>
                  </a:gsLst>
                  <a:lin ang="18900000" scaled="1"/>
                </a:gradFill>
                <a:ln>
                  <a:noFill/>
                </a:ln>
                <a:effectLst/>
                <a:extLst>
                  <a:ext uri="{91240B29-F687-4F45-9708-019B960494DF}">
                    <a14:hiddenLine xmlns:a14="http://schemas.microsoft.com/office/drawing/2010/main" xmlns="" w="38100" algn="ctr">
                      <a:solidFill>
                        <a:srgbClr val="0F3C7D"/>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sp>
              <p:nvSpPr>
                <p:cNvPr id="29" name="Oval 69"/>
                <p:cNvSpPr>
                  <a:spLocks noChangeArrowheads="1"/>
                </p:cNvSpPr>
                <p:nvPr/>
              </p:nvSpPr>
              <p:spPr bwMode="gray">
                <a:xfrm>
                  <a:off x="2040" y="936"/>
                  <a:ext cx="334" cy="334"/>
                </a:xfrm>
                <a:prstGeom prst="ellipse">
                  <a:avLst/>
                </a:prstGeom>
                <a:gradFill rotWithShape="1">
                  <a:gsLst>
                    <a:gs pos="0">
                      <a:srgbClr val="58347F"/>
                    </a:gs>
                    <a:gs pos="100000">
                      <a:srgbClr val="8A52C8">
                        <a:alpha val="0"/>
                      </a:srgbClr>
                    </a:gs>
                  </a:gsLst>
                  <a:lin ang="2700000" scaled="1"/>
                </a:gradFill>
                <a:ln>
                  <a:noFill/>
                </a:ln>
                <a:effectLst/>
                <a:extLst>
                  <a:ext uri="{91240B29-F687-4F45-9708-019B960494DF}">
                    <a14:hiddenLine xmlns:a14="http://schemas.microsoft.com/office/drawing/2010/main" xmlns="" w="38100" algn="ctr">
                      <a:solidFill>
                        <a:srgbClr val="0F3C7D"/>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sp>
              <p:nvSpPr>
                <p:cNvPr id="30" name="Oval 70"/>
                <p:cNvSpPr>
                  <a:spLocks noChangeArrowheads="1"/>
                </p:cNvSpPr>
                <p:nvPr/>
              </p:nvSpPr>
              <p:spPr bwMode="gray">
                <a:xfrm>
                  <a:off x="2052" y="948"/>
                  <a:ext cx="300" cy="300"/>
                </a:xfrm>
                <a:prstGeom prst="ellipse">
                  <a:avLst/>
                </a:prstGeom>
                <a:solidFill>
                  <a:srgbClr val="333333"/>
                </a:solidFill>
                <a:ln>
                  <a:noFill/>
                </a:ln>
                <a:effectLst/>
                <a:extLst>
                  <a:ext uri="{91240B29-F687-4F45-9708-019B960494DF}">
                    <a14:hiddenLine xmlns:a14="http://schemas.microsoft.com/office/drawing/2010/main" xmlns="" w="38100" algn="ctr">
                      <a:solidFill>
                        <a:srgbClr val="0F3C7D"/>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sp>
              <p:nvSpPr>
                <p:cNvPr id="31" name="Oval 71"/>
                <p:cNvSpPr>
                  <a:spLocks noChangeArrowheads="1"/>
                </p:cNvSpPr>
                <p:nvPr/>
              </p:nvSpPr>
              <p:spPr bwMode="gray">
                <a:xfrm>
                  <a:off x="2064" y="959"/>
                  <a:ext cx="291" cy="291"/>
                </a:xfrm>
                <a:prstGeom prst="ellipse">
                  <a:avLst/>
                </a:prstGeom>
                <a:gradFill rotWithShape="1">
                  <a:gsLst>
                    <a:gs pos="0">
                      <a:srgbClr val="595959"/>
                    </a:gs>
                    <a:gs pos="100000">
                      <a:srgbClr val="C0C0C0"/>
                    </a:gs>
                  </a:gsLst>
                  <a:lin ang="5400000" scaled="1"/>
                </a:gradFill>
                <a:ln>
                  <a:noFill/>
                </a:ln>
                <a:effectLst/>
                <a:extLst>
                  <a:ext uri="{91240B29-F687-4F45-9708-019B960494DF}">
                    <a14:hiddenLine xmlns:a14="http://schemas.microsoft.com/office/drawing/2010/main" xmlns="" w="9525" algn="ctr">
                      <a:solidFill>
                        <a:srgbClr val="FFFFFF"/>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sp>
              <p:nvSpPr>
                <p:cNvPr id="32" name="Oval 72"/>
                <p:cNvSpPr>
                  <a:spLocks noChangeArrowheads="1"/>
                </p:cNvSpPr>
                <p:nvPr/>
              </p:nvSpPr>
              <p:spPr bwMode="gray">
                <a:xfrm>
                  <a:off x="2068" y="961"/>
                  <a:ext cx="283" cy="283"/>
                </a:xfrm>
                <a:prstGeom prst="ellipse">
                  <a:avLst/>
                </a:prstGeom>
                <a:gradFill rotWithShape="1">
                  <a:gsLst>
                    <a:gs pos="0">
                      <a:srgbClr val="C0C0C0">
                        <a:alpha val="0"/>
                      </a:srgbClr>
                    </a:gs>
                    <a:gs pos="100000">
                      <a:srgbClr val="E9E9E9"/>
                    </a:gs>
                  </a:gsLst>
                  <a:lin ang="5400000" scaled="1"/>
                </a:gradFill>
                <a:ln>
                  <a:noFill/>
                </a:ln>
                <a:effectLst/>
                <a:extLst>
                  <a:ext uri="{91240B29-F687-4F45-9708-019B960494DF}">
                    <a14:hiddenLine xmlns:a14="http://schemas.microsoft.com/office/drawing/2010/main" xmlns="" w="9525" algn="ctr">
                      <a:solidFill>
                        <a:srgbClr val="FFFFFF"/>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sp>
              <p:nvSpPr>
                <p:cNvPr id="33" name="Oval 73"/>
                <p:cNvSpPr>
                  <a:spLocks noChangeArrowheads="1"/>
                </p:cNvSpPr>
                <p:nvPr/>
              </p:nvSpPr>
              <p:spPr bwMode="gray">
                <a:xfrm>
                  <a:off x="2071" y="963"/>
                  <a:ext cx="270" cy="265"/>
                </a:xfrm>
                <a:prstGeom prst="ellipse">
                  <a:avLst/>
                </a:prstGeom>
                <a:gradFill rotWithShape="1">
                  <a:gsLst>
                    <a:gs pos="0">
                      <a:srgbClr val="989898"/>
                    </a:gs>
                    <a:gs pos="100000">
                      <a:srgbClr val="C0C0C0">
                        <a:alpha val="48000"/>
                      </a:srgbClr>
                    </a:gs>
                  </a:gsLst>
                  <a:lin ang="5400000" scaled="1"/>
                </a:gradFill>
                <a:ln>
                  <a:noFill/>
                </a:ln>
                <a:effectLst/>
                <a:extLst>
                  <a:ext uri="{91240B29-F687-4F45-9708-019B960494DF}">
                    <a14:hiddenLine xmlns:a14="http://schemas.microsoft.com/office/drawing/2010/main" xmlns="" w="9525" algn="ctr">
                      <a:solidFill>
                        <a:srgbClr val="FFFFFF"/>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sp>
              <p:nvSpPr>
                <p:cNvPr id="34" name="Oval 74"/>
                <p:cNvSpPr>
                  <a:spLocks noChangeArrowheads="1"/>
                </p:cNvSpPr>
                <p:nvPr/>
              </p:nvSpPr>
              <p:spPr bwMode="gray">
                <a:xfrm>
                  <a:off x="2086" y="971"/>
                  <a:ext cx="240" cy="215"/>
                </a:xfrm>
                <a:prstGeom prst="ellipse">
                  <a:avLst/>
                </a:prstGeom>
                <a:gradFill rotWithShape="1">
                  <a:gsLst>
                    <a:gs pos="0">
                      <a:srgbClr val="FFFFFF"/>
                    </a:gs>
                    <a:gs pos="100000">
                      <a:srgbClr val="C0C0C0">
                        <a:alpha val="37999"/>
                      </a:srgbClr>
                    </a:gs>
                  </a:gsLst>
                  <a:lin ang="5400000" scaled="1"/>
                </a:gradFill>
                <a:ln>
                  <a:noFill/>
                </a:ln>
                <a:effectLst/>
                <a:extLst>
                  <a:ext uri="{91240B29-F687-4F45-9708-019B960494DF}">
                    <a14:hiddenLine xmlns:a14="http://schemas.microsoft.com/office/drawing/2010/main" xmlns="" w="9525" algn="ctr">
                      <a:solidFill>
                        <a:srgbClr val="FFFFFF"/>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grpSp>
          <p:sp>
            <p:nvSpPr>
              <p:cNvPr id="24" name="Text Box 75"/>
              <p:cNvSpPr txBox="1">
                <a:spLocks noChangeArrowheads="1"/>
              </p:cNvSpPr>
              <p:nvPr/>
            </p:nvSpPr>
            <p:spPr bwMode="gray">
              <a:xfrm>
                <a:off x="1326" y="1248"/>
                <a:ext cx="223" cy="288"/>
              </a:xfrm>
              <a:prstGeom prst="rect">
                <a:avLst/>
              </a:prstGeom>
              <a:noFill/>
              <a:ln>
                <a:noFill/>
              </a:ln>
              <a:effectLst/>
              <a:extLst>
                <a:ext uri="{909E8E84-426E-40DD-AFC4-6F175D3DCCD1}">
                  <a14:hiddenFill xmlns:a14="http://schemas.microsoft.com/office/drawing/2010/main" xmlns="">
                    <a:solidFill>
                      <a:srgbClr val="5AB14B"/>
                    </a:solidFill>
                  </a14:hiddenFill>
                </a:ext>
                <a:ext uri="{91240B29-F687-4F45-9708-019B960494DF}">
                  <a14:hiddenLine xmlns:a14="http://schemas.microsoft.com/office/drawing/2010/main" xmlns="" w="9525" algn="ctr">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sz="2000">
                    <a:solidFill>
                      <a:schemeClr val="tx1"/>
                    </a:solidFill>
                    <a:latin typeface="宋体" pitchFamily="2" charset="-122"/>
                    <a:ea typeface="楷体_GB2312" pitchFamily="49" charset="-122"/>
                  </a:defRPr>
                </a:lvl1pPr>
                <a:lvl2pPr marL="742950" indent="-285750" eaLnBrk="0" hangingPunct="0">
                  <a:defRPr sz="2000">
                    <a:solidFill>
                      <a:schemeClr val="tx1"/>
                    </a:solidFill>
                    <a:latin typeface="宋体" pitchFamily="2" charset="-122"/>
                    <a:ea typeface="楷体_GB2312" pitchFamily="49" charset="-122"/>
                  </a:defRPr>
                </a:lvl2pPr>
                <a:lvl3pPr marL="1143000" indent="-228600" eaLnBrk="0" hangingPunct="0">
                  <a:defRPr sz="2000">
                    <a:solidFill>
                      <a:schemeClr val="tx1"/>
                    </a:solidFill>
                    <a:latin typeface="宋体" pitchFamily="2" charset="-122"/>
                    <a:ea typeface="楷体_GB2312" pitchFamily="49" charset="-122"/>
                  </a:defRPr>
                </a:lvl3pPr>
                <a:lvl4pPr marL="1600200" indent="-228600" eaLnBrk="0" hangingPunct="0">
                  <a:defRPr sz="2000">
                    <a:solidFill>
                      <a:schemeClr val="tx1"/>
                    </a:solidFill>
                    <a:latin typeface="宋体" pitchFamily="2" charset="-122"/>
                    <a:ea typeface="楷体_GB2312" pitchFamily="49" charset="-122"/>
                  </a:defRPr>
                </a:lvl4pPr>
                <a:lvl5pPr marL="2057400" indent="-228600" eaLnBrk="0" hangingPunct="0">
                  <a:defRPr sz="2000">
                    <a:solidFill>
                      <a:schemeClr val="tx1"/>
                    </a:solidFill>
                    <a:latin typeface="宋体" pitchFamily="2" charset="-122"/>
                    <a:ea typeface="楷体_GB2312" pitchFamily="49" charset="-122"/>
                  </a:defRPr>
                </a:lvl5pPr>
                <a:lvl6pPr marL="2514600" indent="-228600" eaLnBrk="0" fontAlgn="base" hangingPunct="0">
                  <a:spcBef>
                    <a:spcPct val="0"/>
                  </a:spcBef>
                  <a:spcAft>
                    <a:spcPct val="0"/>
                  </a:spcAft>
                  <a:defRPr sz="2000">
                    <a:solidFill>
                      <a:schemeClr val="tx1"/>
                    </a:solidFill>
                    <a:latin typeface="宋体" pitchFamily="2" charset="-122"/>
                    <a:ea typeface="楷体_GB2312" pitchFamily="49" charset="-122"/>
                  </a:defRPr>
                </a:lvl6pPr>
                <a:lvl7pPr marL="2971800" indent="-228600" eaLnBrk="0" fontAlgn="base" hangingPunct="0">
                  <a:spcBef>
                    <a:spcPct val="0"/>
                  </a:spcBef>
                  <a:spcAft>
                    <a:spcPct val="0"/>
                  </a:spcAft>
                  <a:defRPr sz="2000">
                    <a:solidFill>
                      <a:schemeClr val="tx1"/>
                    </a:solidFill>
                    <a:latin typeface="宋体" pitchFamily="2" charset="-122"/>
                    <a:ea typeface="楷体_GB2312" pitchFamily="49" charset="-122"/>
                  </a:defRPr>
                </a:lvl7pPr>
                <a:lvl8pPr marL="3429000" indent="-228600" eaLnBrk="0" fontAlgn="base" hangingPunct="0">
                  <a:spcBef>
                    <a:spcPct val="0"/>
                  </a:spcBef>
                  <a:spcAft>
                    <a:spcPct val="0"/>
                  </a:spcAft>
                  <a:defRPr sz="2000">
                    <a:solidFill>
                      <a:schemeClr val="tx1"/>
                    </a:solidFill>
                    <a:latin typeface="宋体" pitchFamily="2" charset="-122"/>
                    <a:ea typeface="楷体_GB2312" pitchFamily="49" charset="-122"/>
                  </a:defRPr>
                </a:lvl8pPr>
                <a:lvl9pPr marL="3886200" indent="-228600" eaLnBrk="0" fontAlgn="base" hangingPunct="0">
                  <a:spcBef>
                    <a:spcPct val="0"/>
                  </a:spcBef>
                  <a:spcAft>
                    <a:spcPct val="0"/>
                  </a:spcAft>
                  <a:defRPr sz="2000">
                    <a:solidFill>
                      <a:schemeClr val="tx1"/>
                    </a:solidFill>
                    <a:latin typeface="宋体" pitchFamily="2" charset="-122"/>
                    <a:ea typeface="楷体_GB2312" pitchFamily="49" charset="-122"/>
                  </a:defRPr>
                </a:lvl9pPr>
              </a:lstStyle>
              <a:p>
                <a:pPr algn="ctr">
                  <a:spcBef>
                    <a:spcPct val="20000"/>
                  </a:spcBef>
                  <a:buClr>
                    <a:schemeClr val="folHlink"/>
                  </a:buClr>
                  <a:buSzPct val="60000"/>
                  <a:buFont typeface="Wingdings" pitchFamily="2" charset="2"/>
                  <a:buNone/>
                </a:pPr>
                <a:r>
                  <a:rPr lang="en-US" altLang="zh-CN" sz="2400" b="1" dirty="0">
                    <a:solidFill>
                      <a:srgbClr val="000000"/>
                    </a:solidFill>
                    <a:latin typeface="Arial" charset="0"/>
                    <a:ea typeface="宋体" pitchFamily="2" charset="-122"/>
                  </a:rPr>
                  <a:t>1</a:t>
                </a:r>
              </a:p>
            </p:txBody>
          </p:sp>
        </p:grpSp>
      </p:grpSp>
      <p:grpSp>
        <p:nvGrpSpPr>
          <p:cNvPr id="49" name="组合 1"/>
          <p:cNvGrpSpPr>
            <a:grpSpLocks/>
          </p:cNvGrpSpPr>
          <p:nvPr/>
        </p:nvGrpSpPr>
        <p:grpSpPr bwMode="auto">
          <a:xfrm>
            <a:off x="1259632" y="3323456"/>
            <a:ext cx="6755656" cy="609600"/>
            <a:chOff x="1298575" y="1916113"/>
            <a:chExt cx="6755657" cy="609600"/>
          </a:xfrm>
        </p:grpSpPr>
        <p:sp>
          <p:nvSpPr>
            <p:cNvPr id="50" name="Text Box 48"/>
            <p:cNvSpPr txBox="1">
              <a:spLocks noChangeArrowheads="1"/>
            </p:cNvSpPr>
            <p:nvPr/>
          </p:nvSpPr>
          <p:spPr bwMode="auto">
            <a:xfrm>
              <a:off x="2093913" y="1917701"/>
              <a:ext cx="5960319"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lgn="ctr">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宋体" pitchFamily="2" charset="-122"/>
                  <a:ea typeface="楷体_GB2312"/>
                  <a:cs typeface="楷体_GB2312"/>
                </a:defRPr>
              </a:lvl1pPr>
              <a:lvl2pPr marL="742950" indent="-285750" eaLnBrk="0" hangingPunct="0">
                <a:defRPr sz="2000">
                  <a:solidFill>
                    <a:schemeClr val="tx1"/>
                  </a:solidFill>
                  <a:latin typeface="宋体" pitchFamily="2" charset="-122"/>
                  <a:ea typeface="楷体_GB2312"/>
                  <a:cs typeface="楷体_GB2312"/>
                </a:defRPr>
              </a:lvl2pPr>
              <a:lvl3pPr marL="1143000" indent="-228600" eaLnBrk="0" hangingPunct="0">
                <a:defRPr sz="2000">
                  <a:solidFill>
                    <a:schemeClr val="tx1"/>
                  </a:solidFill>
                  <a:latin typeface="宋体" pitchFamily="2" charset="-122"/>
                  <a:ea typeface="楷体_GB2312"/>
                  <a:cs typeface="楷体_GB2312"/>
                </a:defRPr>
              </a:lvl3pPr>
              <a:lvl4pPr marL="1600200" indent="-228600" eaLnBrk="0" hangingPunct="0">
                <a:defRPr sz="2000">
                  <a:solidFill>
                    <a:schemeClr val="tx1"/>
                  </a:solidFill>
                  <a:latin typeface="宋体" pitchFamily="2" charset="-122"/>
                  <a:ea typeface="楷体_GB2312"/>
                  <a:cs typeface="楷体_GB2312"/>
                </a:defRPr>
              </a:lvl4pPr>
              <a:lvl5pPr marL="2057400" indent="-228600" eaLnBrk="0" hangingPunct="0">
                <a:defRPr sz="2000">
                  <a:solidFill>
                    <a:schemeClr val="tx1"/>
                  </a:solidFill>
                  <a:latin typeface="宋体" pitchFamily="2" charset="-122"/>
                  <a:ea typeface="楷体_GB2312"/>
                  <a:cs typeface="楷体_GB2312"/>
                </a:defRPr>
              </a:lvl5pPr>
              <a:lvl6pPr marL="2514600" indent="-228600" eaLnBrk="0" fontAlgn="base" hangingPunct="0">
                <a:spcBef>
                  <a:spcPct val="0"/>
                </a:spcBef>
                <a:spcAft>
                  <a:spcPct val="0"/>
                </a:spcAft>
                <a:defRPr sz="2000">
                  <a:solidFill>
                    <a:schemeClr val="tx1"/>
                  </a:solidFill>
                  <a:latin typeface="宋体" pitchFamily="2" charset="-122"/>
                  <a:ea typeface="楷体_GB2312"/>
                  <a:cs typeface="楷体_GB2312"/>
                </a:defRPr>
              </a:lvl6pPr>
              <a:lvl7pPr marL="2971800" indent="-228600" eaLnBrk="0" fontAlgn="base" hangingPunct="0">
                <a:spcBef>
                  <a:spcPct val="0"/>
                </a:spcBef>
                <a:spcAft>
                  <a:spcPct val="0"/>
                </a:spcAft>
                <a:defRPr sz="2000">
                  <a:solidFill>
                    <a:schemeClr val="tx1"/>
                  </a:solidFill>
                  <a:latin typeface="宋体" pitchFamily="2" charset="-122"/>
                  <a:ea typeface="楷体_GB2312"/>
                  <a:cs typeface="楷体_GB2312"/>
                </a:defRPr>
              </a:lvl7pPr>
              <a:lvl8pPr marL="3429000" indent="-228600" eaLnBrk="0" fontAlgn="base" hangingPunct="0">
                <a:spcBef>
                  <a:spcPct val="0"/>
                </a:spcBef>
                <a:spcAft>
                  <a:spcPct val="0"/>
                </a:spcAft>
                <a:defRPr sz="2000">
                  <a:solidFill>
                    <a:schemeClr val="tx1"/>
                  </a:solidFill>
                  <a:latin typeface="宋体" pitchFamily="2" charset="-122"/>
                  <a:ea typeface="楷体_GB2312"/>
                  <a:cs typeface="楷体_GB2312"/>
                </a:defRPr>
              </a:lvl8pPr>
              <a:lvl9pPr marL="3886200" indent="-228600" eaLnBrk="0" fontAlgn="base" hangingPunct="0">
                <a:spcBef>
                  <a:spcPct val="0"/>
                </a:spcBef>
                <a:spcAft>
                  <a:spcPct val="0"/>
                </a:spcAft>
                <a:defRPr sz="2000">
                  <a:solidFill>
                    <a:schemeClr val="tx1"/>
                  </a:solidFill>
                  <a:latin typeface="宋体" pitchFamily="2" charset="-122"/>
                  <a:ea typeface="楷体_GB2312"/>
                  <a:cs typeface="楷体_GB2312"/>
                </a:defRPr>
              </a:lvl9pPr>
            </a:lstStyle>
            <a:p>
              <a:pPr>
                <a:defRPr/>
              </a:pPr>
              <a:r>
                <a:rPr lang="zh-CN" altLang="en-US" sz="2800" b="1" dirty="0" smtClean="0">
                  <a:solidFill>
                    <a:srgbClr val="C00000"/>
                  </a:solidFill>
                  <a:effectLst>
                    <a:outerShdw blurRad="38100" dist="38100" dir="2700000" algn="tl">
                      <a:srgbClr val="000000"/>
                    </a:outerShdw>
                  </a:effectLst>
                  <a:ea typeface="宋体" pitchFamily="2" charset="-122"/>
                </a:rPr>
                <a:t>研究导向型</a:t>
              </a:r>
              <a:r>
                <a:rPr lang="zh-CN" altLang="en-US" sz="2800" b="1" dirty="0">
                  <a:solidFill>
                    <a:srgbClr val="C00000"/>
                  </a:solidFill>
                  <a:effectLst>
                    <a:outerShdw blurRad="38100" dist="38100" dir="2700000" algn="tl">
                      <a:srgbClr val="000000"/>
                    </a:outerShdw>
                  </a:effectLst>
                  <a:ea typeface="宋体" pitchFamily="2" charset="-122"/>
                </a:rPr>
                <a:t>教</a:t>
              </a:r>
              <a:r>
                <a:rPr lang="zh-CN" altLang="en-US" sz="2800" b="1" dirty="0" smtClean="0">
                  <a:solidFill>
                    <a:srgbClr val="C00000"/>
                  </a:solidFill>
                  <a:effectLst>
                    <a:outerShdw blurRad="38100" dist="38100" dir="2700000" algn="tl">
                      <a:srgbClr val="000000"/>
                    </a:outerShdw>
                  </a:effectLst>
                  <a:ea typeface="宋体" pitchFamily="2" charset="-122"/>
                </a:rPr>
                <a:t>学及案例分享</a:t>
              </a:r>
              <a:endParaRPr lang="en-US" altLang="zh-CN" sz="2800" b="1" dirty="0" smtClean="0">
                <a:solidFill>
                  <a:srgbClr val="C00000"/>
                </a:solidFill>
                <a:effectLst>
                  <a:outerShdw blurRad="38100" dist="38100" dir="2700000" algn="tl">
                    <a:srgbClr val="000000"/>
                  </a:outerShdw>
                </a:effectLst>
                <a:ea typeface="宋体" pitchFamily="2" charset="-122"/>
              </a:endParaRPr>
            </a:p>
          </p:txBody>
        </p:sp>
        <p:sp>
          <p:nvSpPr>
            <p:cNvPr id="51" name="Line 62"/>
            <p:cNvSpPr>
              <a:spLocks noChangeShapeType="1"/>
            </p:cNvSpPr>
            <p:nvPr/>
          </p:nvSpPr>
          <p:spPr bwMode="auto">
            <a:xfrm>
              <a:off x="1838325" y="2492376"/>
              <a:ext cx="6189664" cy="1587"/>
            </a:xfrm>
            <a:prstGeom prst="line">
              <a:avLst/>
            </a:prstGeom>
            <a:noFill/>
            <a:ln w="25400">
              <a:solidFill>
                <a:schemeClr val="tx1"/>
              </a:solidFill>
              <a:prstDash val="sysDot"/>
              <a:round/>
              <a:headEnd/>
              <a:tailEnd type="oval"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p>
              <a:pPr>
                <a:defRPr/>
              </a:pPr>
              <a:endParaRPr lang="zh-CN" altLang="en-US">
                <a:effectLst>
                  <a:outerShdw blurRad="38100" dist="38100" dir="2700000" algn="tl">
                    <a:srgbClr val="000000">
                      <a:alpha val="43137"/>
                    </a:srgbClr>
                  </a:outerShdw>
                </a:effectLst>
                <a:latin typeface="楷体_GB2312" pitchFamily="49" charset="-122"/>
              </a:endParaRPr>
            </a:p>
          </p:txBody>
        </p:sp>
        <p:grpSp>
          <p:nvGrpSpPr>
            <p:cNvPr id="52" name="Group 63"/>
            <p:cNvGrpSpPr>
              <a:grpSpLocks/>
            </p:cNvGrpSpPr>
            <p:nvPr/>
          </p:nvGrpSpPr>
          <p:grpSpPr bwMode="auto">
            <a:xfrm>
              <a:off x="1298575" y="1916113"/>
              <a:ext cx="609600" cy="609600"/>
              <a:chOff x="1248" y="1200"/>
              <a:chExt cx="384" cy="384"/>
            </a:xfrm>
          </p:grpSpPr>
          <p:grpSp>
            <p:nvGrpSpPr>
              <p:cNvPr id="53" name="Group 64"/>
              <p:cNvGrpSpPr>
                <a:grpSpLocks/>
              </p:cNvGrpSpPr>
              <p:nvPr/>
            </p:nvGrpSpPr>
            <p:grpSpPr bwMode="auto">
              <a:xfrm>
                <a:off x="1248" y="1200"/>
                <a:ext cx="384" cy="384"/>
                <a:chOff x="2016" y="912"/>
                <a:chExt cx="384" cy="384"/>
              </a:xfrm>
            </p:grpSpPr>
            <p:sp>
              <p:nvSpPr>
                <p:cNvPr id="55" name="Text Box 65"/>
                <p:cNvSpPr txBox="1">
                  <a:spLocks noChangeArrowheads="1"/>
                </p:cNvSpPr>
                <p:nvPr/>
              </p:nvSpPr>
              <p:spPr bwMode="gray">
                <a:xfrm>
                  <a:off x="2094" y="960"/>
                  <a:ext cx="223" cy="288"/>
                </a:xfrm>
                <a:prstGeom prst="rect">
                  <a:avLst/>
                </a:prstGeom>
                <a:noFill/>
                <a:ln>
                  <a:noFill/>
                </a:ln>
                <a:effectLst/>
                <a:extLst>
                  <a:ext uri="{909E8E84-426E-40DD-AFC4-6F175D3DCCD1}">
                    <a14:hiddenFill xmlns:a14="http://schemas.microsoft.com/office/drawing/2010/main" xmlns="">
                      <a:solidFill>
                        <a:srgbClr val="5AB14B"/>
                      </a:solidFill>
                    </a14:hiddenFill>
                  </a:ext>
                  <a:ext uri="{91240B29-F687-4F45-9708-019B960494DF}">
                    <a14:hiddenLine xmlns:a14="http://schemas.microsoft.com/office/drawing/2010/main" xmlns="" w="9525" algn="ctr">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sz="2000">
                      <a:solidFill>
                        <a:schemeClr val="tx1"/>
                      </a:solidFill>
                      <a:latin typeface="宋体" pitchFamily="2" charset="-122"/>
                      <a:ea typeface="楷体_GB2312" pitchFamily="49" charset="-122"/>
                    </a:defRPr>
                  </a:lvl1pPr>
                  <a:lvl2pPr marL="742950" indent="-285750" eaLnBrk="0" hangingPunct="0">
                    <a:defRPr sz="2000">
                      <a:solidFill>
                        <a:schemeClr val="tx1"/>
                      </a:solidFill>
                      <a:latin typeface="宋体" pitchFamily="2" charset="-122"/>
                      <a:ea typeface="楷体_GB2312" pitchFamily="49" charset="-122"/>
                    </a:defRPr>
                  </a:lvl2pPr>
                  <a:lvl3pPr marL="1143000" indent="-228600" eaLnBrk="0" hangingPunct="0">
                    <a:defRPr sz="2000">
                      <a:solidFill>
                        <a:schemeClr val="tx1"/>
                      </a:solidFill>
                      <a:latin typeface="宋体" pitchFamily="2" charset="-122"/>
                      <a:ea typeface="楷体_GB2312" pitchFamily="49" charset="-122"/>
                    </a:defRPr>
                  </a:lvl3pPr>
                  <a:lvl4pPr marL="1600200" indent="-228600" eaLnBrk="0" hangingPunct="0">
                    <a:defRPr sz="2000">
                      <a:solidFill>
                        <a:schemeClr val="tx1"/>
                      </a:solidFill>
                      <a:latin typeface="宋体" pitchFamily="2" charset="-122"/>
                      <a:ea typeface="楷体_GB2312" pitchFamily="49" charset="-122"/>
                    </a:defRPr>
                  </a:lvl4pPr>
                  <a:lvl5pPr marL="2057400" indent="-228600" eaLnBrk="0" hangingPunct="0">
                    <a:defRPr sz="2000">
                      <a:solidFill>
                        <a:schemeClr val="tx1"/>
                      </a:solidFill>
                      <a:latin typeface="宋体" pitchFamily="2" charset="-122"/>
                      <a:ea typeface="楷体_GB2312" pitchFamily="49" charset="-122"/>
                    </a:defRPr>
                  </a:lvl5pPr>
                  <a:lvl6pPr marL="2514600" indent="-228600" eaLnBrk="0" fontAlgn="base" hangingPunct="0">
                    <a:spcBef>
                      <a:spcPct val="0"/>
                    </a:spcBef>
                    <a:spcAft>
                      <a:spcPct val="0"/>
                    </a:spcAft>
                    <a:defRPr sz="2000">
                      <a:solidFill>
                        <a:schemeClr val="tx1"/>
                      </a:solidFill>
                      <a:latin typeface="宋体" pitchFamily="2" charset="-122"/>
                      <a:ea typeface="楷体_GB2312" pitchFamily="49" charset="-122"/>
                    </a:defRPr>
                  </a:lvl6pPr>
                  <a:lvl7pPr marL="2971800" indent="-228600" eaLnBrk="0" fontAlgn="base" hangingPunct="0">
                    <a:spcBef>
                      <a:spcPct val="0"/>
                    </a:spcBef>
                    <a:spcAft>
                      <a:spcPct val="0"/>
                    </a:spcAft>
                    <a:defRPr sz="2000">
                      <a:solidFill>
                        <a:schemeClr val="tx1"/>
                      </a:solidFill>
                      <a:latin typeface="宋体" pitchFamily="2" charset="-122"/>
                      <a:ea typeface="楷体_GB2312" pitchFamily="49" charset="-122"/>
                    </a:defRPr>
                  </a:lvl7pPr>
                  <a:lvl8pPr marL="3429000" indent="-228600" eaLnBrk="0" fontAlgn="base" hangingPunct="0">
                    <a:spcBef>
                      <a:spcPct val="0"/>
                    </a:spcBef>
                    <a:spcAft>
                      <a:spcPct val="0"/>
                    </a:spcAft>
                    <a:defRPr sz="2000">
                      <a:solidFill>
                        <a:schemeClr val="tx1"/>
                      </a:solidFill>
                      <a:latin typeface="宋体" pitchFamily="2" charset="-122"/>
                      <a:ea typeface="楷体_GB2312" pitchFamily="49" charset="-122"/>
                    </a:defRPr>
                  </a:lvl8pPr>
                  <a:lvl9pPr marL="3886200" indent="-228600" eaLnBrk="0" fontAlgn="base" hangingPunct="0">
                    <a:spcBef>
                      <a:spcPct val="0"/>
                    </a:spcBef>
                    <a:spcAft>
                      <a:spcPct val="0"/>
                    </a:spcAft>
                    <a:defRPr sz="2000">
                      <a:solidFill>
                        <a:schemeClr val="tx1"/>
                      </a:solidFill>
                      <a:latin typeface="宋体" pitchFamily="2" charset="-122"/>
                      <a:ea typeface="楷体_GB2312" pitchFamily="49" charset="-122"/>
                    </a:defRPr>
                  </a:lvl9pPr>
                </a:lstStyle>
                <a:p>
                  <a:pPr algn="ctr">
                    <a:spcBef>
                      <a:spcPct val="20000"/>
                    </a:spcBef>
                    <a:buClr>
                      <a:schemeClr val="folHlink"/>
                    </a:buClr>
                    <a:buSzPct val="60000"/>
                    <a:buFont typeface="Wingdings" pitchFamily="2" charset="2"/>
                    <a:buNone/>
                  </a:pPr>
                  <a:r>
                    <a:rPr lang="en-US" altLang="zh-CN" sz="2400" b="1">
                      <a:solidFill>
                        <a:srgbClr val="000000"/>
                      </a:solidFill>
                      <a:latin typeface="Arial" charset="0"/>
                      <a:ea typeface="宋体" pitchFamily="2" charset="-122"/>
                    </a:rPr>
                    <a:t>3</a:t>
                  </a:r>
                </a:p>
              </p:txBody>
            </p:sp>
            <p:sp>
              <p:nvSpPr>
                <p:cNvPr id="56" name="Oval 66"/>
                <p:cNvSpPr>
                  <a:spLocks noChangeArrowheads="1"/>
                </p:cNvSpPr>
                <p:nvPr/>
              </p:nvSpPr>
              <p:spPr bwMode="gray">
                <a:xfrm>
                  <a:off x="2016" y="912"/>
                  <a:ext cx="384" cy="384"/>
                </a:xfrm>
                <a:prstGeom prst="ellipse">
                  <a:avLst/>
                </a:prstGeom>
                <a:gradFill rotWithShape="1">
                  <a:gsLst>
                    <a:gs pos="0">
                      <a:srgbClr val="8A52C8"/>
                    </a:gs>
                    <a:gs pos="100000">
                      <a:srgbClr val="40265D"/>
                    </a:gs>
                  </a:gsLst>
                  <a:lin ang="5400000" scaled="1"/>
                </a:gradFill>
                <a:ln>
                  <a:noFill/>
                </a:ln>
                <a:effectLst/>
                <a:extLst>
                  <a:ext uri="{91240B29-F687-4F45-9708-019B960494DF}">
                    <a14:hiddenLine xmlns:a14="http://schemas.microsoft.com/office/drawing/2010/main" xmlns="" w="38100" algn="ctr">
                      <a:solidFill>
                        <a:srgbClr val="0F3C7D"/>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sp>
              <p:nvSpPr>
                <p:cNvPr id="57" name="Oval 67"/>
                <p:cNvSpPr>
                  <a:spLocks noChangeArrowheads="1"/>
                </p:cNvSpPr>
                <p:nvPr/>
              </p:nvSpPr>
              <p:spPr bwMode="gray">
                <a:xfrm>
                  <a:off x="2016" y="912"/>
                  <a:ext cx="384" cy="384"/>
                </a:xfrm>
                <a:prstGeom prst="ellipse">
                  <a:avLst/>
                </a:prstGeom>
                <a:gradFill rotWithShape="1">
                  <a:gsLst>
                    <a:gs pos="0">
                      <a:srgbClr val="8A52C8">
                        <a:alpha val="32001"/>
                      </a:srgbClr>
                    </a:gs>
                    <a:gs pos="100000">
                      <a:srgbClr val="000000">
                        <a:alpha val="89998"/>
                      </a:srgbClr>
                    </a:gs>
                  </a:gsLst>
                  <a:lin ang="2700000" scaled="1"/>
                </a:gradFill>
                <a:ln>
                  <a:noFill/>
                </a:ln>
                <a:effectLst/>
                <a:extLst>
                  <a:ext uri="{91240B29-F687-4F45-9708-019B960494DF}">
                    <a14:hiddenLine xmlns:a14="http://schemas.microsoft.com/office/drawing/2010/main" xmlns="" w="38100" algn="ctr">
                      <a:solidFill>
                        <a:srgbClr val="0F3C7D"/>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wrap="none" anchor="ctr">
                  <a:spAutoFit/>
                </a:bodyP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sp>
              <p:nvSpPr>
                <p:cNvPr id="58" name="Oval 68"/>
                <p:cNvSpPr>
                  <a:spLocks noChangeArrowheads="1"/>
                </p:cNvSpPr>
                <p:nvPr/>
              </p:nvSpPr>
              <p:spPr bwMode="gray">
                <a:xfrm>
                  <a:off x="2034" y="918"/>
                  <a:ext cx="334" cy="334"/>
                </a:xfrm>
                <a:prstGeom prst="ellipse">
                  <a:avLst/>
                </a:prstGeom>
                <a:gradFill rotWithShape="1">
                  <a:gsLst>
                    <a:gs pos="0">
                      <a:srgbClr val="4B2C6C"/>
                    </a:gs>
                    <a:gs pos="50000">
                      <a:srgbClr val="8A52C8"/>
                    </a:gs>
                    <a:gs pos="100000">
                      <a:srgbClr val="4B2C6C"/>
                    </a:gs>
                  </a:gsLst>
                  <a:lin ang="18900000" scaled="1"/>
                </a:gradFill>
                <a:ln>
                  <a:noFill/>
                </a:ln>
                <a:effectLst/>
                <a:extLst>
                  <a:ext uri="{91240B29-F687-4F45-9708-019B960494DF}">
                    <a14:hiddenLine xmlns:a14="http://schemas.microsoft.com/office/drawing/2010/main" xmlns="" w="38100" algn="ctr">
                      <a:solidFill>
                        <a:srgbClr val="0F3C7D"/>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sp>
              <p:nvSpPr>
                <p:cNvPr id="59" name="Oval 69"/>
                <p:cNvSpPr>
                  <a:spLocks noChangeArrowheads="1"/>
                </p:cNvSpPr>
                <p:nvPr/>
              </p:nvSpPr>
              <p:spPr bwMode="gray">
                <a:xfrm>
                  <a:off x="2040" y="936"/>
                  <a:ext cx="334" cy="334"/>
                </a:xfrm>
                <a:prstGeom prst="ellipse">
                  <a:avLst/>
                </a:prstGeom>
                <a:gradFill rotWithShape="1">
                  <a:gsLst>
                    <a:gs pos="0">
                      <a:srgbClr val="58347F"/>
                    </a:gs>
                    <a:gs pos="100000">
                      <a:srgbClr val="8A52C8">
                        <a:alpha val="0"/>
                      </a:srgbClr>
                    </a:gs>
                  </a:gsLst>
                  <a:lin ang="2700000" scaled="1"/>
                </a:gradFill>
                <a:ln>
                  <a:noFill/>
                </a:ln>
                <a:effectLst/>
                <a:extLst>
                  <a:ext uri="{91240B29-F687-4F45-9708-019B960494DF}">
                    <a14:hiddenLine xmlns:a14="http://schemas.microsoft.com/office/drawing/2010/main" xmlns="" w="38100" algn="ctr">
                      <a:solidFill>
                        <a:srgbClr val="0F3C7D"/>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sp>
              <p:nvSpPr>
                <p:cNvPr id="60" name="Oval 70"/>
                <p:cNvSpPr>
                  <a:spLocks noChangeArrowheads="1"/>
                </p:cNvSpPr>
                <p:nvPr/>
              </p:nvSpPr>
              <p:spPr bwMode="gray">
                <a:xfrm>
                  <a:off x="2052" y="948"/>
                  <a:ext cx="300" cy="300"/>
                </a:xfrm>
                <a:prstGeom prst="ellipse">
                  <a:avLst/>
                </a:prstGeom>
                <a:solidFill>
                  <a:srgbClr val="333333"/>
                </a:solidFill>
                <a:ln>
                  <a:noFill/>
                </a:ln>
                <a:effectLst/>
                <a:extLst>
                  <a:ext uri="{91240B29-F687-4F45-9708-019B960494DF}">
                    <a14:hiddenLine xmlns:a14="http://schemas.microsoft.com/office/drawing/2010/main" xmlns="" w="38100" algn="ctr">
                      <a:solidFill>
                        <a:srgbClr val="0F3C7D"/>
                      </a:solidFill>
                      <a:round/>
                      <a:headEnd/>
                      <a:tailEnd/>
                    </a14:hiddenLine>
                  </a:ext>
                  <a:ext uri="{AF507438-7753-43E0-B8FC-AC1667EBCBE1}">
                    <a14:hiddenEffects xmlns:a14="http://schemas.microsoft.com/office/drawing/2010/main" xmlns="">
                      <a:effectLst>
                        <a:outerShdw dist="109250" dir="3267739" algn="ctr" rotWithShape="0">
                          <a:srgbClr val="808080">
                            <a:alpha val="50000"/>
                          </a:srgbClr>
                        </a:outerShdw>
                      </a:effectLst>
                    </a14:hiddenEffects>
                  </a:ext>
                </a:extLst>
              </p:spPr>
              <p:txBody>
                <a:bodyPr anchor="ctr">
                  <a:spAutoFit/>
                </a:bodyP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sp>
              <p:nvSpPr>
                <p:cNvPr id="61" name="Oval 71"/>
                <p:cNvSpPr>
                  <a:spLocks noChangeArrowheads="1"/>
                </p:cNvSpPr>
                <p:nvPr/>
              </p:nvSpPr>
              <p:spPr bwMode="gray">
                <a:xfrm>
                  <a:off x="2064" y="959"/>
                  <a:ext cx="291" cy="291"/>
                </a:xfrm>
                <a:prstGeom prst="ellipse">
                  <a:avLst/>
                </a:prstGeom>
                <a:gradFill rotWithShape="1">
                  <a:gsLst>
                    <a:gs pos="0">
                      <a:srgbClr val="595959"/>
                    </a:gs>
                    <a:gs pos="100000">
                      <a:srgbClr val="C0C0C0"/>
                    </a:gs>
                  </a:gsLst>
                  <a:lin ang="5400000" scaled="1"/>
                </a:gradFill>
                <a:ln>
                  <a:noFill/>
                </a:ln>
                <a:effectLst/>
                <a:extLst>
                  <a:ext uri="{91240B29-F687-4F45-9708-019B960494DF}">
                    <a14:hiddenLine xmlns:a14="http://schemas.microsoft.com/office/drawing/2010/main" xmlns="" w="9525" algn="ctr">
                      <a:solidFill>
                        <a:srgbClr val="FFFFFF"/>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sp>
              <p:nvSpPr>
                <p:cNvPr id="62" name="Oval 72"/>
                <p:cNvSpPr>
                  <a:spLocks noChangeArrowheads="1"/>
                </p:cNvSpPr>
                <p:nvPr/>
              </p:nvSpPr>
              <p:spPr bwMode="gray">
                <a:xfrm>
                  <a:off x="2068" y="961"/>
                  <a:ext cx="283" cy="283"/>
                </a:xfrm>
                <a:prstGeom prst="ellipse">
                  <a:avLst/>
                </a:prstGeom>
                <a:gradFill rotWithShape="1">
                  <a:gsLst>
                    <a:gs pos="0">
                      <a:srgbClr val="C0C0C0">
                        <a:alpha val="0"/>
                      </a:srgbClr>
                    </a:gs>
                    <a:gs pos="100000">
                      <a:srgbClr val="E9E9E9"/>
                    </a:gs>
                  </a:gsLst>
                  <a:lin ang="5400000" scaled="1"/>
                </a:gradFill>
                <a:ln>
                  <a:noFill/>
                </a:ln>
                <a:effectLst/>
                <a:extLst>
                  <a:ext uri="{91240B29-F687-4F45-9708-019B960494DF}">
                    <a14:hiddenLine xmlns:a14="http://schemas.microsoft.com/office/drawing/2010/main" xmlns="" w="9525" algn="ctr">
                      <a:solidFill>
                        <a:srgbClr val="FFFFFF"/>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sp>
              <p:nvSpPr>
                <p:cNvPr id="63" name="Oval 73"/>
                <p:cNvSpPr>
                  <a:spLocks noChangeArrowheads="1"/>
                </p:cNvSpPr>
                <p:nvPr/>
              </p:nvSpPr>
              <p:spPr bwMode="gray">
                <a:xfrm>
                  <a:off x="2071" y="963"/>
                  <a:ext cx="270" cy="265"/>
                </a:xfrm>
                <a:prstGeom prst="ellipse">
                  <a:avLst/>
                </a:prstGeom>
                <a:gradFill rotWithShape="1">
                  <a:gsLst>
                    <a:gs pos="0">
                      <a:srgbClr val="989898"/>
                    </a:gs>
                    <a:gs pos="100000">
                      <a:srgbClr val="C0C0C0">
                        <a:alpha val="48000"/>
                      </a:srgbClr>
                    </a:gs>
                  </a:gsLst>
                  <a:lin ang="5400000" scaled="1"/>
                </a:gradFill>
                <a:ln>
                  <a:noFill/>
                </a:ln>
                <a:effectLst/>
                <a:extLst>
                  <a:ext uri="{91240B29-F687-4F45-9708-019B960494DF}">
                    <a14:hiddenLine xmlns:a14="http://schemas.microsoft.com/office/drawing/2010/main" xmlns="" w="9525" algn="ctr">
                      <a:solidFill>
                        <a:srgbClr val="FFFFFF"/>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sp>
              <p:nvSpPr>
                <p:cNvPr id="64" name="Oval 74"/>
                <p:cNvSpPr>
                  <a:spLocks noChangeArrowheads="1"/>
                </p:cNvSpPr>
                <p:nvPr/>
              </p:nvSpPr>
              <p:spPr bwMode="gray">
                <a:xfrm>
                  <a:off x="2086" y="971"/>
                  <a:ext cx="240" cy="215"/>
                </a:xfrm>
                <a:prstGeom prst="ellipse">
                  <a:avLst/>
                </a:prstGeom>
                <a:gradFill rotWithShape="1">
                  <a:gsLst>
                    <a:gs pos="0">
                      <a:srgbClr val="FFFFFF"/>
                    </a:gs>
                    <a:gs pos="100000">
                      <a:srgbClr val="C0C0C0">
                        <a:alpha val="37999"/>
                      </a:srgbClr>
                    </a:gs>
                  </a:gsLst>
                  <a:lin ang="5400000" scaled="1"/>
                </a:gradFill>
                <a:ln>
                  <a:noFill/>
                </a:ln>
                <a:effectLst/>
                <a:extLst>
                  <a:ext uri="{91240B29-F687-4F45-9708-019B960494DF}">
                    <a14:hiddenLine xmlns:a14="http://schemas.microsoft.com/office/drawing/2010/main" xmlns="" w="9525" algn="ctr">
                      <a:solidFill>
                        <a:srgbClr val="FFFFFF"/>
                      </a:solidFill>
                      <a:round/>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eaVert" wrap="none" anchor="ctr"/>
                <a:lstStyle/>
                <a:p>
                  <a:pPr algn="ctr">
                    <a:spcBef>
                      <a:spcPct val="20000"/>
                    </a:spcBef>
                    <a:buClr>
                      <a:schemeClr val="folHlink"/>
                    </a:buClr>
                    <a:buSzPct val="60000"/>
                    <a:buFont typeface="Wingdings" pitchFamily="2" charset="2"/>
                    <a:buNone/>
                  </a:pPr>
                  <a:endParaRPr lang="zh-CN" altLang="en-US">
                    <a:latin typeface="楷体_GB2312" pitchFamily="49" charset="-122"/>
                  </a:endParaRPr>
                </a:p>
              </p:txBody>
            </p:sp>
          </p:grpSp>
          <p:sp>
            <p:nvSpPr>
              <p:cNvPr id="54" name="Text Box 75"/>
              <p:cNvSpPr txBox="1">
                <a:spLocks noChangeArrowheads="1"/>
              </p:cNvSpPr>
              <p:nvPr/>
            </p:nvSpPr>
            <p:spPr bwMode="gray">
              <a:xfrm>
                <a:off x="1326" y="1248"/>
                <a:ext cx="223" cy="288"/>
              </a:xfrm>
              <a:prstGeom prst="rect">
                <a:avLst/>
              </a:prstGeom>
              <a:noFill/>
              <a:ln>
                <a:noFill/>
              </a:ln>
              <a:effectLst/>
              <a:extLst>
                <a:ext uri="{909E8E84-426E-40DD-AFC4-6F175D3DCCD1}">
                  <a14:hiddenFill xmlns:a14="http://schemas.microsoft.com/office/drawing/2010/main" xmlns="">
                    <a:solidFill>
                      <a:srgbClr val="5AB14B"/>
                    </a:solidFill>
                  </a14:hiddenFill>
                </a:ext>
                <a:ext uri="{91240B29-F687-4F45-9708-019B960494DF}">
                  <a14:hiddenLine xmlns:a14="http://schemas.microsoft.com/office/drawing/2010/main" xmlns="" w="9525" algn="ctr">
                    <a:solidFill>
                      <a:srgbClr val="FFFFFF"/>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sz="2000">
                    <a:solidFill>
                      <a:schemeClr val="tx1"/>
                    </a:solidFill>
                    <a:latin typeface="宋体" pitchFamily="2" charset="-122"/>
                    <a:ea typeface="楷体_GB2312" pitchFamily="49" charset="-122"/>
                  </a:defRPr>
                </a:lvl1pPr>
                <a:lvl2pPr marL="742950" indent="-285750" eaLnBrk="0" hangingPunct="0">
                  <a:defRPr sz="2000">
                    <a:solidFill>
                      <a:schemeClr val="tx1"/>
                    </a:solidFill>
                    <a:latin typeface="宋体" pitchFamily="2" charset="-122"/>
                    <a:ea typeface="楷体_GB2312" pitchFamily="49" charset="-122"/>
                  </a:defRPr>
                </a:lvl2pPr>
                <a:lvl3pPr marL="1143000" indent="-228600" eaLnBrk="0" hangingPunct="0">
                  <a:defRPr sz="2000">
                    <a:solidFill>
                      <a:schemeClr val="tx1"/>
                    </a:solidFill>
                    <a:latin typeface="宋体" pitchFamily="2" charset="-122"/>
                    <a:ea typeface="楷体_GB2312" pitchFamily="49" charset="-122"/>
                  </a:defRPr>
                </a:lvl3pPr>
                <a:lvl4pPr marL="1600200" indent="-228600" eaLnBrk="0" hangingPunct="0">
                  <a:defRPr sz="2000">
                    <a:solidFill>
                      <a:schemeClr val="tx1"/>
                    </a:solidFill>
                    <a:latin typeface="宋体" pitchFamily="2" charset="-122"/>
                    <a:ea typeface="楷体_GB2312" pitchFamily="49" charset="-122"/>
                  </a:defRPr>
                </a:lvl4pPr>
                <a:lvl5pPr marL="2057400" indent="-228600" eaLnBrk="0" hangingPunct="0">
                  <a:defRPr sz="2000">
                    <a:solidFill>
                      <a:schemeClr val="tx1"/>
                    </a:solidFill>
                    <a:latin typeface="宋体" pitchFamily="2" charset="-122"/>
                    <a:ea typeface="楷体_GB2312" pitchFamily="49" charset="-122"/>
                  </a:defRPr>
                </a:lvl5pPr>
                <a:lvl6pPr marL="2514600" indent="-228600" eaLnBrk="0" fontAlgn="base" hangingPunct="0">
                  <a:spcBef>
                    <a:spcPct val="0"/>
                  </a:spcBef>
                  <a:spcAft>
                    <a:spcPct val="0"/>
                  </a:spcAft>
                  <a:defRPr sz="2000">
                    <a:solidFill>
                      <a:schemeClr val="tx1"/>
                    </a:solidFill>
                    <a:latin typeface="宋体" pitchFamily="2" charset="-122"/>
                    <a:ea typeface="楷体_GB2312" pitchFamily="49" charset="-122"/>
                  </a:defRPr>
                </a:lvl6pPr>
                <a:lvl7pPr marL="2971800" indent="-228600" eaLnBrk="0" fontAlgn="base" hangingPunct="0">
                  <a:spcBef>
                    <a:spcPct val="0"/>
                  </a:spcBef>
                  <a:spcAft>
                    <a:spcPct val="0"/>
                  </a:spcAft>
                  <a:defRPr sz="2000">
                    <a:solidFill>
                      <a:schemeClr val="tx1"/>
                    </a:solidFill>
                    <a:latin typeface="宋体" pitchFamily="2" charset="-122"/>
                    <a:ea typeface="楷体_GB2312" pitchFamily="49" charset="-122"/>
                  </a:defRPr>
                </a:lvl7pPr>
                <a:lvl8pPr marL="3429000" indent="-228600" eaLnBrk="0" fontAlgn="base" hangingPunct="0">
                  <a:spcBef>
                    <a:spcPct val="0"/>
                  </a:spcBef>
                  <a:spcAft>
                    <a:spcPct val="0"/>
                  </a:spcAft>
                  <a:defRPr sz="2000">
                    <a:solidFill>
                      <a:schemeClr val="tx1"/>
                    </a:solidFill>
                    <a:latin typeface="宋体" pitchFamily="2" charset="-122"/>
                    <a:ea typeface="楷体_GB2312" pitchFamily="49" charset="-122"/>
                  </a:defRPr>
                </a:lvl8pPr>
                <a:lvl9pPr marL="3886200" indent="-228600" eaLnBrk="0" fontAlgn="base" hangingPunct="0">
                  <a:spcBef>
                    <a:spcPct val="0"/>
                  </a:spcBef>
                  <a:spcAft>
                    <a:spcPct val="0"/>
                  </a:spcAft>
                  <a:defRPr sz="2000">
                    <a:solidFill>
                      <a:schemeClr val="tx1"/>
                    </a:solidFill>
                    <a:latin typeface="宋体" pitchFamily="2" charset="-122"/>
                    <a:ea typeface="楷体_GB2312" pitchFamily="49" charset="-122"/>
                  </a:defRPr>
                </a:lvl9pPr>
              </a:lstStyle>
              <a:p>
                <a:pPr algn="ctr">
                  <a:spcBef>
                    <a:spcPct val="20000"/>
                  </a:spcBef>
                  <a:buClr>
                    <a:schemeClr val="folHlink"/>
                  </a:buClr>
                  <a:buSzPct val="60000"/>
                  <a:buFont typeface="Wingdings" pitchFamily="2" charset="2"/>
                  <a:buNone/>
                </a:pPr>
                <a:r>
                  <a:rPr lang="en-US" altLang="zh-CN" sz="2400" b="1" dirty="0" smtClean="0">
                    <a:solidFill>
                      <a:srgbClr val="000000"/>
                    </a:solidFill>
                    <a:latin typeface="Arial" charset="0"/>
                    <a:ea typeface="宋体" pitchFamily="2" charset="-122"/>
                  </a:rPr>
                  <a:t>2</a:t>
                </a:r>
                <a:endParaRPr lang="en-US" altLang="zh-CN" sz="2400" b="1" dirty="0">
                  <a:solidFill>
                    <a:srgbClr val="000000"/>
                  </a:solidFill>
                  <a:latin typeface="Arial" charset="0"/>
                  <a:ea typeface="宋体" pitchFamily="2" charset="-122"/>
                </a:endParaRPr>
              </a:p>
            </p:txBody>
          </p:sp>
        </p:grpSp>
      </p:grpSp>
    </p:spTree>
    <p:extLst>
      <p:ext uri="{BB962C8B-B14F-4D97-AF65-F5344CB8AC3E}">
        <p14:creationId xmlns:p14="http://schemas.microsoft.com/office/powerpoint/2010/main" xmlns="" val="347592789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2450" y="0"/>
            <a:ext cx="7886700" cy="1325563"/>
          </a:xfrm>
        </p:spPr>
        <p:txBody>
          <a:bodyPr>
            <a:normAutofit/>
          </a:bodyPr>
          <a:lstStyle/>
          <a:p>
            <a:r>
              <a:rPr lang="zh-CN" altLang="en-US" sz="4100" b="1" dirty="0">
                <a:solidFill>
                  <a:srgbClr val="002060"/>
                </a:solidFill>
                <a:latin typeface="黑体" pitchFamily="49" charset="-122"/>
                <a:ea typeface="黑体" pitchFamily="49" charset="-122"/>
                <a:cs typeface="+mn-cs"/>
              </a:rPr>
              <a:t>学</a:t>
            </a:r>
            <a:r>
              <a:rPr lang="zh-CN" altLang="en-US" sz="4100" b="1" dirty="0" smtClean="0">
                <a:solidFill>
                  <a:srgbClr val="002060"/>
                </a:solidFill>
                <a:latin typeface="黑体" pitchFamily="49" charset="-122"/>
                <a:ea typeface="黑体" pitchFamily="49" charset="-122"/>
                <a:cs typeface="+mn-cs"/>
              </a:rPr>
              <a:t>习流程</a:t>
            </a:r>
            <a:r>
              <a:rPr lang="zh-CN" altLang="en-US" sz="4100" b="1" dirty="0">
                <a:solidFill>
                  <a:srgbClr val="002060"/>
                </a:solidFill>
                <a:latin typeface="黑体" pitchFamily="49" charset="-122"/>
                <a:ea typeface="黑体" pitchFamily="49" charset="-122"/>
                <a:cs typeface="+mn-cs"/>
              </a:rPr>
              <a:t>的差异</a:t>
            </a:r>
            <a:endParaRPr lang="en-US" sz="4100" b="1" dirty="0">
              <a:solidFill>
                <a:srgbClr val="002060"/>
              </a:solidFill>
              <a:latin typeface="黑体" pitchFamily="49" charset="-122"/>
              <a:ea typeface="黑体" pitchFamily="49" charset="-122"/>
              <a:cs typeface="+mn-cs"/>
            </a:endParaRPr>
          </a:p>
        </p:txBody>
      </p:sp>
      <p:sp>
        <p:nvSpPr>
          <p:cNvPr id="4" name="Rounded Rectangle 3"/>
          <p:cNvSpPr/>
          <p:nvPr/>
        </p:nvSpPr>
        <p:spPr>
          <a:xfrm>
            <a:off x="304800" y="2134755"/>
            <a:ext cx="7620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目标</a:t>
            </a:r>
            <a:endParaRPr lang="en-US" dirty="0"/>
          </a:p>
        </p:txBody>
      </p:sp>
      <p:sp>
        <p:nvSpPr>
          <p:cNvPr id="5" name="Rounded Rectangle 4"/>
          <p:cNvSpPr/>
          <p:nvPr/>
        </p:nvSpPr>
        <p:spPr>
          <a:xfrm>
            <a:off x="1443182" y="2134755"/>
            <a:ext cx="766618"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载体</a:t>
            </a:r>
            <a:endParaRPr lang="en-US" dirty="0"/>
          </a:p>
        </p:txBody>
      </p:sp>
      <p:sp>
        <p:nvSpPr>
          <p:cNvPr id="6" name="Rounded Rectangle 5"/>
          <p:cNvSpPr/>
          <p:nvPr/>
        </p:nvSpPr>
        <p:spPr>
          <a:xfrm>
            <a:off x="2667000" y="2134755"/>
            <a:ext cx="762000" cy="5334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情境</a:t>
            </a:r>
            <a:endParaRPr lang="en-US" dirty="0"/>
          </a:p>
        </p:txBody>
      </p:sp>
      <p:sp>
        <p:nvSpPr>
          <p:cNvPr id="7" name="Rounded Rectangle 6"/>
          <p:cNvSpPr/>
          <p:nvPr/>
        </p:nvSpPr>
        <p:spPr>
          <a:xfrm>
            <a:off x="3733800" y="2134755"/>
            <a:ext cx="762000" cy="533400"/>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问题</a:t>
            </a:r>
            <a:endParaRPr lang="en-US" dirty="0"/>
          </a:p>
        </p:txBody>
      </p:sp>
      <p:sp>
        <p:nvSpPr>
          <p:cNvPr id="8" name="Rounded Rectangle 7"/>
          <p:cNvSpPr/>
          <p:nvPr/>
        </p:nvSpPr>
        <p:spPr>
          <a:xfrm>
            <a:off x="2514600" y="5486400"/>
            <a:ext cx="1295400" cy="533400"/>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教学安排</a:t>
            </a:r>
            <a:endParaRPr lang="en-US" dirty="0"/>
          </a:p>
        </p:txBody>
      </p:sp>
      <p:sp>
        <p:nvSpPr>
          <p:cNvPr id="9" name="Rounded Rectangle 8"/>
          <p:cNvSpPr/>
          <p:nvPr/>
        </p:nvSpPr>
        <p:spPr>
          <a:xfrm>
            <a:off x="4343400" y="5486400"/>
            <a:ext cx="1295400" cy="533400"/>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教授活动</a:t>
            </a:r>
            <a:endParaRPr lang="en-US" dirty="0"/>
          </a:p>
        </p:txBody>
      </p:sp>
      <p:sp>
        <p:nvSpPr>
          <p:cNvPr id="10" name="Rounded Rectangle 9"/>
          <p:cNvSpPr/>
          <p:nvPr/>
        </p:nvSpPr>
        <p:spPr>
          <a:xfrm>
            <a:off x="6248400" y="5486400"/>
            <a:ext cx="1295400" cy="533400"/>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考核评价</a:t>
            </a:r>
            <a:endParaRPr lang="en-US" dirty="0"/>
          </a:p>
        </p:txBody>
      </p:sp>
      <p:sp>
        <p:nvSpPr>
          <p:cNvPr id="12" name="Rounded Rectangle 11"/>
          <p:cNvSpPr/>
          <p:nvPr/>
        </p:nvSpPr>
        <p:spPr>
          <a:xfrm>
            <a:off x="685800" y="5486400"/>
            <a:ext cx="1295400" cy="533400"/>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内容设计</a:t>
            </a:r>
            <a:endParaRPr lang="en-US" dirty="0"/>
          </a:p>
        </p:txBody>
      </p:sp>
      <p:cxnSp>
        <p:nvCxnSpPr>
          <p:cNvPr id="13" name="Straight Arrow Connector 12"/>
          <p:cNvCxnSpPr>
            <a:stCxn id="4" idx="3"/>
            <a:endCxn id="5" idx="1"/>
          </p:cNvCxnSpPr>
          <p:nvPr/>
        </p:nvCxnSpPr>
        <p:spPr>
          <a:xfrm>
            <a:off x="1066800" y="2401455"/>
            <a:ext cx="376382"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5" idx="3"/>
          </p:cNvCxnSpPr>
          <p:nvPr/>
        </p:nvCxnSpPr>
        <p:spPr>
          <a:xfrm>
            <a:off x="2209800" y="2401455"/>
            <a:ext cx="454891"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3429000" y="2401455"/>
            <a:ext cx="304800"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a:stCxn id="9" idx="3"/>
            <a:endCxn id="10" idx="1"/>
          </p:cNvCxnSpPr>
          <p:nvPr/>
        </p:nvCxnSpPr>
        <p:spPr>
          <a:xfrm>
            <a:off x="5638800" y="5753100"/>
            <a:ext cx="60960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a:stCxn id="8" idx="3"/>
            <a:endCxn id="9" idx="1"/>
          </p:cNvCxnSpPr>
          <p:nvPr/>
        </p:nvCxnSpPr>
        <p:spPr>
          <a:xfrm>
            <a:off x="3810000" y="5753100"/>
            <a:ext cx="53340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stCxn id="12" idx="3"/>
            <a:endCxn id="8" idx="1"/>
          </p:cNvCxnSpPr>
          <p:nvPr/>
        </p:nvCxnSpPr>
        <p:spPr>
          <a:xfrm>
            <a:off x="1981200" y="5753100"/>
            <a:ext cx="533400" cy="0"/>
          </a:xfrm>
          <a:prstGeom prst="straightConnector1">
            <a:avLst/>
          </a:prstGeom>
          <a:ln w="254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4" name="Rounded Rectangle 33"/>
          <p:cNvSpPr/>
          <p:nvPr/>
        </p:nvSpPr>
        <p:spPr>
          <a:xfrm>
            <a:off x="4872182" y="2133600"/>
            <a:ext cx="766618" cy="533400"/>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研究</a:t>
            </a:r>
            <a:endParaRPr lang="en-US" dirty="0"/>
          </a:p>
        </p:txBody>
      </p:sp>
      <p:sp>
        <p:nvSpPr>
          <p:cNvPr id="35" name="Rounded Rectangle 34"/>
          <p:cNvSpPr/>
          <p:nvPr/>
        </p:nvSpPr>
        <p:spPr>
          <a:xfrm>
            <a:off x="6096000" y="2133600"/>
            <a:ext cx="762000" cy="533400"/>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讨论</a:t>
            </a:r>
            <a:endParaRPr lang="en-US" dirty="0"/>
          </a:p>
        </p:txBody>
      </p:sp>
      <p:sp>
        <p:nvSpPr>
          <p:cNvPr id="36" name="Rounded Rectangle 35"/>
          <p:cNvSpPr/>
          <p:nvPr/>
        </p:nvSpPr>
        <p:spPr>
          <a:xfrm>
            <a:off x="7162800" y="2133600"/>
            <a:ext cx="1295400" cy="533400"/>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分享考评</a:t>
            </a:r>
            <a:endParaRPr lang="en-US" dirty="0"/>
          </a:p>
        </p:txBody>
      </p:sp>
      <p:cxnSp>
        <p:nvCxnSpPr>
          <p:cNvPr id="37" name="Straight Arrow Connector 36"/>
          <p:cNvCxnSpPr>
            <a:endCxn id="34" idx="1"/>
          </p:cNvCxnSpPr>
          <p:nvPr/>
        </p:nvCxnSpPr>
        <p:spPr>
          <a:xfrm>
            <a:off x="4495800" y="2400300"/>
            <a:ext cx="376382"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a:stCxn id="34" idx="3"/>
          </p:cNvCxnSpPr>
          <p:nvPr/>
        </p:nvCxnSpPr>
        <p:spPr>
          <a:xfrm>
            <a:off x="5638800" y="2400300"/>
            <a:ext cx="454891"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a:xfrm>
            <a:off x="6858000" y="2400300"/>
            <a:ext cx="304800" cy="0"/>
          </a:xfrm>
          <a:prstGeom prst="straightConnector1">
            <a:avLst/>
          </a:prstGeom>
          <a:ln w="25400">
            <a:tailEnd type="arrow"/>
          </a:ln>
        </p:spPr>
        <p:style>
          <a:lnRef idx="1">
            <a:schemeClr val="accent1"/>
          </a:lnRef>
          <a:fillRef idx="0">
            <a:schemeClr val="accent1"/>
          </a:fillRef>
          <a:effectRef idx="0">
            <a:schemeClr val="accent1"/>
          </a:effectRef>
          <a:fontRef idx="minor">
            <a:schemeClr val="tx1"/>
          </a:fontRef>
        </p:style>
      </p:cxnSp>
      <p:sp>
        <p:nvSpPr>
          <p:cNvPr id="47" name="TextBox 46"/>
          <p:cNvSpPr txBox="1"/>
          <p:nvPr/>
        </p:nvSpPr>
        <p:spPr>
          <a:xfrm>
            <a:off x="457200" y="1524000"/>
            <a:ext cx="1991251" cy="400110"/>
          </a:xfrm>
          <a:prstGeom prst="rect">
            <a:avLst/>
          </a:prstGeom>
          <a:noFill/>
        </p:spPr>
        <p:txBody>
          <a:bodyPr wrap="none" rtlCol="0">
            <a:spAutoFit/>
          </a:bodyPr>
          <a:lstStyle/>
          <a:p>
            <a:r>
              <a:rPr lang="zh-CN" altLang="en-US" sz="2000" b="1" u="sng" dirty="0"/>
              <a:t>研究导向型</a:t>
            </a:r>
            <a:r>
              <a:rPr lang="zh-CN" altLang="en-US" sz="2000" b="1" u="sng" dirty="0" smtClean="0"/>
              <a:t>教学</a:t>
            </a:r>
            <a:endParaRPr lang="en-US" sz="2000" b="1" u="sng" dirty="0"/>
          </a:p>
        </p:txBody>
      </p:sp>
      <p:sp>
        <p:nvSpPr>
          <p:cNvPr id="48" name="TextBox 47"/>
          <p:cNvSpPr txBox="1"/>
          <p:nvPr/>
        </p:nvSpPr>
        <p:spPr>
          <a:xfrm>
            <a:off x="457200" y="4933890"/>
            <a:ext cx="1475084" cy="400110"/>
          </a:xfrm>
          <a:prstGeom prst="rect">
            <a:avLst/>
          </a:prstGeom>
          <a:noFill/>
        </p:spPr>
        <p:txBody>
          <a:bodyPr wrap="none" rtlCol="0">
            <a:spAutoFit/>
          </a:bodyPr>
          <a:lstStyle/>
          <a:p>
            <a:r>
              <a:rPr lang="zh-CN" altLang="en-US" sz="2000" b="1" u="sng" dirty="0"/>
              <a:t>灌输</a:t>
            </a:r>
            <a:r>
              <a:rPr lang="zh-CN" altLang="en-US" sz="2000" b="1" u="sng" dirty="0" smtClean="0"/>
              <a:t>式教学</a:t>
            </a:r>
            <a:endParaRPr lang="en-US" sz="2000" b="1" u="sng" dirty="0"/>
          </a:p>
        </p:txBody>
      </p:sp>
      <p:graphicFrame>
        <p:nvGraphicFramePr>
          <p:cNvPr id="3" name="Diagram 2"/>
          <p:cNvGraphicFramePr/>
          <p:nvPr>
            <p:extLst/>
          </p:nvPr>
        </p:nvGraphicFramePr>
        <p:xfrm>
          <a:off x="2185554" y="2895600"/>
          <a:ext cx="1953491" cy="18715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26" name="Diagram 25"/>
          <p:cNvGraphicFramePr/>
          <p:nvPr>
            <p:extLst/>
          </p:nvPr>
        </p:nvGraphicFramePr>
        <p:xfrm>
          <a:off x="457200" y="2895600"/>
          <a:ext cx="1953491" cy="187151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graphicFrame>
        <p:nvGraphicFramePr>
          <p:cNvPr id="27" name="Diagram 26"/>
          <p:cNvGraphicFramePr/>
          <p:nvPr>
            <p:extLst/>
          </p:nvPr>
        </p:nvGraphicFramePr>
        <p:xfrm>
          <a:off x="4308764" y="2895600"/>
          <a:ext cx="1953491" cy="1871518"/>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graphicFrame>
        <p:nvGraphicFramePr>
          <p:cNvPr id="28" name="Diagram 27"/>
          <p:cNvGraphicFramePr/>
          <p:nvPr>
            <p:extLst/>
          </p:nvPr>
        </p:nvGraphicFramePr>
        <p:xfrm>
          <a:off x="6463145" y="2895600"/>
          <a:ext cx="1953491" cy="1871518"/>
        </p:xfrm>
        <a:graphic>
          <a:graphicData uri="http://schemas.openxmlformats.org/drawingml/2006/diagram">
            <dgm:relIds xmlns:dgm="http://schemas.openxmlformats.org/drawingml/2006/diagram" xmlns:r="http://schemas.openxmlformats.org/officeDocument/2006/relationships" r:dm="rId14" r:lo="rId15" r:qs="rId16" r:cs="rId17"/>
          </a:graphicData>
        </a:graphic>
      </p:graphicFrame>
    </p:spTree>
    <p:extLst>
      <p:ext uri="{BB962C8B-B14F-4D97-AF65-F5344CB8AC3E}">
        <p14:creationId xmlns:p14="http://schemas.microsoft.com/office/powerpoint/2010/main" xmlns="" val="3430922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00"/>
                                        <p:tgtEl>
                                          <p:spTgt spid="12"/>
                                        </p:tgtEl>
                                      </p:cBhvr>
                                    </p:animEffect>
                                  </p:childTnLst>
                                </p:cTn>
                              </p:par>
                              <p:par>
                                <p:cTn id="17" presetID="22" presetClass="entr" presetSubtype="4" fill="hold" nodeType="with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par>
                                <p:cTn id="20" presetID="22" presetClass="entr" presetSubtype="4"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down)">
                                      <p:cBhvr>
                                        <p:cTn id="22" dur="500"/>
                                        <p:tgtEl>
                                          <p:spTgt spid="22"/>
                                        </p:tgtEl>
                                      </p:cBhvr>
                                    </p:animEffect>
                                  </p:childTnLst>
                                </p:cTn>
                              </p:par>
                              <p:par>
                                <p:cTn id="23" presetID="22" presetClass="entr" presetSubtype="4" fill="hold" nodeType="with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wipe(down)">
                                      <p:cBhvr>
                                        <p:cTn id="28" dur="500"/>
                                        <p:tgtEl>
                                          <p:spTgt spid="48"/>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1000" fill="hold"/>
                                        <p:tgtEl>
                                          <p:spTgt spid="26"/>
                                        </p:tgtEl>
                                        <p:attrNameLst>
                                          <p:attrName>ppt_w</p:attrName>
                                        </p:attrNameLst>
                                      </p:cBhvr>
                                      <p:tavLst>
                                        <p:tav tm="0">
                                          <p:val>
                                            <p:fltVal val="0"/>
                                          </p:val>
                                        </p:tav>
                                        <p:tav tm="100000">
                                          <p:val>
                                            <p:strVal val="#ppt_w"/>
                                          </p:val>
                                        </p:tav>
                                      </p:tavLst>
                                    </p:anim>
                                    <p:anim calcmode="lin" valueType="num">
                                      <p:cBhvr>
                                        <p:cTn id="34" dur="1000" fill="hold"/>
                                        <p:tgtEl>
                                          <p:spTgt spid="26"/>
                                        </p:tgtEl>
                                        <p:attrNameLst>
                                          <p:attrName>ppt_h</p:attrName>
                                        </p:attrNameLst>
                                      </p:cBhvr>
                                      <p:tavLst>
                                        <p:tav tm="0">
                                          <p:val>
                                            <p:fltVal val="0"/>
                                          </p:val>
                                        </p:tav>
                                        <p:tav tm="100000">
                                          <p:val>
                                            <p:strVal val="#ppt_h"/>
                                          </p:val>
                                        </p:tav>
                                      </p:tavLst>
                                    </p:anim>
                                    <p:anim calcmode="lin" valueType="num">
                                      <p:cBhvr>
                                        <p:cTn id="35" dur="1000" fill="hold"/>
                                        <p:tgtEl>
                                          <p:spTgt spid="26"/>
                                        </p:tgtEl>
                                        <p:attrNameLst>
                                          <p:attrName>style.rotation</p:attrName>
                                        </p:attrNameLst>
                                      </p:cBhvr>
                                      <p:tavLst>
                                        <p:tav tm="0">
                                          <p:val>
                                            <p:fltVal val="90"/>
                                          </p:val>
                                        </p:tav>
                                        <p:tav tm="100000">
                                          <p:val>
                                            <p:fltVal val="0"/>
                                          </p:val>
                                        </p:tav>
                                      </p:tavLst>
                                    </p:anim>
                                    <p:animEffect transition="in" filter="fade">
                                      <p:cBhvr>
                                        <p:cTn id="36" dur="10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1000" fill="hold"/>
                                        <p:tgtEl>
                                          <p:spTgt spid="3"/>
                                        </p:tgtEl>
                                        <p:attrNameLst>
                                          <p:attrName>ppt_w</p:attrName>
                                        </p:attrNameLst>
                                      </p:cBhvr>
                                      <p:tavLst>
                                        <p:tav tm="0">
                                          <p:val>
                                            <p:fltVal val="0"/>
                                          </p:val>
                                        </p:tav>
                                        <p:tav tm="100000">
                                          <p:val>
                                            <p:strVal val="#ppt_w"/>
                                          </p:val>
                                        </p:tav>
                                      </p:tavLst>
                                    </p:anim>
                                    <p:anim calcmode="lin" valueType="num">
                                      <p:cBhvr>
                                        <p:cTn id="42" dur="1000" fill="hold"/>
                                        <p:tgtEl>
                                          <p:spTgt spid="3"/>
                                        </p:tgtEl>
                                        <p:attrNameLst>
                                          <p:attrName>ppt_h</p:attrName>
                                        </p:attrNameLst>
                                      </p:cBhvr>
                                      <p:tavLst>
                                        <p:tav tm="0">
                                          <p:val>
                                            <p:fltVal val="0"/>
                                          </p:val>
                                        </p:tav>
                                        <p:tav tm="100000">
                                          <p:val>
                                            <p:strVal val="#ppt_h"/>
                                          </p:val>
                                        </p:tav>
                                      </p:tavLst>
                                    </p:anim>
                                    <p:anim calcmode="lin" valueType="num">
                                      <p:cBhvr>
                                        <p:cTn id="43" dur="1000" fill="hold"/>
                                        <p:tgtEl>
                                          <p:spTgt spid="3"/>
                                        </p:tgtEl>
                                        <p:attrNameLst>
                                          <p:attrName>style.rotation</p:attrName>
                                        </p:attrNameLst>
                                      </p:cBhvr>
                                      <p:tavLst>
                                        <p:tav tm="0">
                                          <p:val>
                                            <p:fltVal val="90"/>
                                          </p:val>
                                        </p:tav>
                                        <p:tav tm="100000">
                                          <p:val>
                                            <p:fltVal val="0"/>
                                          </p:val>
                                        </p:tav>
                                      </p:tavLst>
                                    </p:anim>
                                    <p:animEffect transition="in" filter="fade">
                                      <p:cBhvr>
                                        <p:cTn id="44" dur="1000"/>
                                        <p:tgtEl>
                                          <p:spTgt spid="3"/>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p:cTn id="49" dur="1000" fill="hold"/>
                                        <p:tgtEl>
                                          <p:spTgt spid="27"/>
                                        </p:tgtEl>
                                        <p:attrNameLst>
                                          <p:attrName>ppt_w</p:attrName>
                                        </p:attrNameLst>
                                      </p:cBhvr>
                                      <p:tavLst>
                                        <p:tav tm="0">
                                          <p:val>
                                            <p:fltVal val="0"/>
                                          </p:val>
                                        </p:tav>
                                        <p:tav tm="100000">
                                          <p:val>
                                            <p:strVal val="#ppt_w"/>
                                          </p:val>
                                        </p:tav>
                                      </p:tavLst>
                                    </p:anim>
                                    <p:anim calcmode="lin" valueType="num">
                                      <p:cBhvr>
                                        <p:cTn id="50" dur="1000" fill="hold"/>
                                        <p:tgtEl>
                                          <p:spTgt spid="27"/>
                                        </p:tgtEl>
                                        <p:attrNameLst>
                                          <p:attrName>ppt_h</p:attrName>
                                        </p:attrNameLst>
                                      </p:cBhvr>
                                      <p:tavLst>
                                        <p:tav tm="0">
                                          <p:val>
                                            <p:fltVal val="0"/>
                                          </p:val>
                                        </p:tav>
                                        <p:tav tm="100000">
                                          <p:val>
                                            <p:strVal val="#ppt_h"/>
                                          </p:val>
                                        </p:tav>
                                      </p:tavLst>
                                    </p:anim>
                                    <p:anim calcmode="lin" valueType="num">
                                      <p:cBhvr>
                                        <p:cTn id="51" dur="1000" fill="hold"/>
                                        <p:tgtEl>
                                          <p:spTgt spid="27"/>
                                        </p:tgtEl>
                                        <p:attrNameLst>
                                          <p:attrName>style.rotation</p:attrName>
                                        </p:attrNameLst>
                                      </p:cBhvr>
                                      <p:tavLst>
                                        <p:tav tm="0">
                                          <p:val>
                                            <p:fltVal val="90"/>
                                          </p:val>
                                        </p:tav>
                                        <p:tav tm="100000">
                                          <p:val>
                                            <p:fltVal val="0"/>
                                          </p:val>
                                        </p:tav>
                                      </p:tavLst>
                                    </p:anim>
                                    <p:animEffect transition="in" filter="fade">
                                      <p:cBhvr>
                                        <p:cTn id="52" dur="1000"/>
                                        <p:tgtEl>
                                          <p:spTgt spid="27"/>
                                        </p:tgtEl>
                                      </p:cBhvr>
                                    </p:animEffect>
                                  </p:childTnLst>
                                </p:cTn>
                              </p:par>
                            </p:childTnLst>
                          </p:cTn>
                        </p:par>
                      </p:childTnLst>
                    </p:cTn>
                  </p:par>
                  <p:par>
                    <p:cTn id="53" fill="hold">
                      <p:stCondLst>
                        <p:cond delay="indefinite"/>
                      </p:stCondLst>
                      <p:childTnLst>
                        <p:par>
                          <p:cTn id="54" fill="hold">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p:cTn id="57" dur="1000" fill="hold"/>
                                        <p:tgtEl>
                                          <p:spTgt spid="28"/>
                                        </p:tgtEl>
                                        <p:attrNameLst>
                                          <p:attrName>ppt_w</p:attrName>
                                        </p:attrNameLst>
                                      </p:cBhvr>
                                      <p:tavLst>
                                        <p:tav tm="0">
                                          <p:val>
                                            <p:fltVal val="0"/>
                                          </p:val>
                                        </p:tav>
                                        <p:tav tm="100000">
                                          <p:val>
                                            <p:strVal val="#ppt_w"/>
                                          </p:val>
                                        </p:tav>
                                      </p:tavLst>
                                    </p:anim>
                                    <p:anim calcmode="lin" valueType="num">
                                      <p:cBhvr>
                                        <p:cTn id="58" dur="1000" fill="hold"/>
                                        <p:tgtEl>
                                          <p:spTgt spid="28"/>
                                        </p:tgtEl>
                                        <p:attrNameLst>
                                          <p:attrName>ppt_h</p:attrName>
                                        </p:attrNameLst>
                                      </p:cBhvr>
                                      <p:tavLst>
                                        <p:tav tm="0">
                                          <p:val>
                                            <p:fltVal val="0"/>
                                          </p:val>
                                        </p:tav>
                                        <p:tav tm="100000">
                                          <p:val>
                                            <p:strVal val="#ppt_h"/>
                                          </p:val>
                                        </p:tav>
                                      </p:tavLst>
                                    </p:anim>
                                    <p:anim calcmode="lin" valueType="num">
                                      <p:cBhvr>
                                        <p:cTn id="59" dur="1000" fill="hold"/>
                                        <p:tgtEl>
                                          <p:spTgt spid="28"/>
                                        </p:tgtEl>
                                        <p:attrNameLst>
                                          <p:attrName>style.rotation</p:attrName>
                                        </p:attrNameLst>
                                      </p:cBhvr>
                                      <p:tavLst>
                                        <p:tav tm="0">
                                          <p:val>
                                            <p:fltVal val="90"/>
                                          </p:val>
                                        </p:tav>
                                        <p:tav tm="100000">
                                          <p:val>
                                            <p:fltVal val="0"/>
                                          </p:val>
                                        </p:tav>
                                      </p:tavLst>
                                    </p:anim>
                                    <p:animEffect transition="in" filter="fade">
                                      <p:cBhvr>
                                        <p:cTn id="60"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2" grpId="0" animBg="1"/>
      <p:bldP spid="48" grpId="0"/>
      <p:bldGraphic spid="3" grpId="0">
        <p:bldAsOne/>
      </p:bldGraphic>
      <p:bldGraphic spid="26" grpId="0">
        <p:bldAsOne/>
      </p:bldGraphic>
      <p:bldGraphic spid="27" grpId="0">
        <p:bldAsOne/>
      </p:bldGraphic>
      <p:bldGraphic spid="28" grpId="0">
        <p:bldAsOne/>
      </p:bldGraphic>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sz="4100" b="1" dirty="0">
                <a:solidFill>
                  <a:srgbClr val="002060"/>
                </a:solidFill>
                <a:latin typeface="黑体" pitchFamily="49" charset="-122"/>
                <a:ea typeface="黑体" pitchFamily="49" charset="-122"/>
                <a:cs typeface="+mn-cs"/>
              </a:rPr>
              <a:t>研究导向型学习的结果</a:t>
            </a:r>
            <a:endParaRPr lang="en-US" sz="4100" b="1" dirty="0">
              <a:solidFill>
                <a:srgbClr val="002060"/>
              </a:solidFill>
              <a:latin typeface="黑体" pitchFamily="49" charset="-122"/>
              <a:ea typeface="黑体" pitchFamily="49" charset="-122"/>
              <a:cs typeface="+mn-cs"/>
            </a:endParaRPr>
          </a:p>
        </p:txBody>
      </p:sp>
      <p:graphicFrame>
        <p:nvGraphicFramePr>
          <p:cNvPr id="4" name="Diagram 3"/>
          <p:cNvGraphicFramePr/>
          <p:nvPr>
            <p:extLst/>
          </p:nvPr>
        </p:nvGraphicFramePr>
        <p:xfrm>
          <a:off x="381000" y="3048000"/>
          <a:ext cx="7848600" cy="137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Down Arrow Callout 4"/>
          <p:cNvSpPr/>
          <p:nvPr/>
        </p:nvSpPr>
        <p:spPr>
          <a:xfrm>
            <a:off x="723900" y="1981200"/>
            <a:ext cx="1295400" cy="1295400"/>
          </a:xfrm>
          <a:prstGeom prst="downArrowCallou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对社会现实的洞察和理解</a:t>
            </a:r>
            <a:endParaRPr lang="en-US" b="1" dirty="0"/>
          </a:p>
        </p:txBody>
      </p:sp>
      <p:sp>
        <p:nvSpPr>
          <p:cNvPr id="6" name="Up Arrow Callout 5"/>
          <p:cNvSpPr/>
          <p:nvPr/>
        </p:nvSpPr>
        <p:spPr>
          <a:xfrm>
            <a:off x="723900" y="4114800"/>
            <a:ext cx="1524000" cy="1828800"/>
          </a:xfrm>
          <a:prstGeom prst="upArrowCallou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t>关</a:t>
            </a:r>
            <a:r>
              <a:rPr lang="zh-CN" altLang="en-US" b="1" dirty="0" smtClean="0"/>
              <a:t>注学生身边的问题，引发兴趣和积极性</a:t>
            </a:r>
            <a:endParaRPr lang="en-US" b="1" dirty="0"/>
          </a:p>
        </p:txBody>
      </p:sp>
      <p:sp>
        <p:nvSpPr>
          <p:cNvPr id="7" name="Up Arrow Callout 6"/>
          <p:cNvSpPr/>
          <p:nvPr/>
        </p:nvSpPr>
        <p:spPr>
          <a:xfrm>
            <a:off x="2856345" y="4114800"/>
            <a:ext cx="1295400" cy="1828800"/>
          </a:xfrm>
          <a:prstGeom prst="upArrowCallou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针对问题搜集资料的能力</a:t>
            </a:r>
            <a:endParaRPr lang="en-US" b="1" dirty="0"/>
          </a:p>
        </p:txBody>
      </p:sp>
      <p:sp>
        <p:nvSpPr>
          <p:cNvPr id="8" name="Up Arrow Callout 7"/>
          <p:cNvSpPr/>
          <p:nvPr/>
        </p:nvSpPr>
        <p:spPr>
          <a:xfrm>
            <a:off x="4648200" y="4135582"/>
            <a:ext cx="1295400" cy="1828800"/>
          </a:xfrm>
          <a:prstGeom prst="upArrowCallou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合作能力，沟通能力，领导力</a:t>
            </a:r>
            <a:endParaRPr lang="en-US" b="1" dirty="0"/>
          </a:p>
        </p:txBody>
      </p:sp>
      <p:sp>
        <p:nvSpPr>
          <p:cNvPr id="9" name="Up Arrow Callout 8"/>
          <p:cNvSpPr/>
          <p:nvPr/>
        </p:nvSpPr>
        <p:spPr>
          <a:xfrm>
            <a:off x="6556664" y="4114800"/>
            <a:ext cx="1295400" cy="1828800"/>
          </a:xfrm>
          <a:prstGeom prst="upArrowCallou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形成和评估方案的能力</a:t>
            </a:r>
            <a:endParaRPr lang="en-US" b="1" dirty="0"/>
          </a:p>
        </p:txBody>
      </p:sp>
      <p:sp>
        <p:nvSpPr>
          <p:cNvPr id="10" name="Down Arrow Callout 9"/>
          <p:cNvSpPr/>
          <p:nvPr/>
        </p:nvSpPr>
        <p:spPr>
          <a:xfrm>
            <a:off x="2856345" y="2001982"/>
            <a:ext cx="1295400" cy="1295400"/>
          </a:xfrm>
          <a:prstGeom prst="downArrowCallou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t>批判性思维</a:t>
            </a:r>
            <a:endParaRPr lang="en-US" b="1" dirty="0"/>
          </a:p>
        </p:txBody>
      </p:sp>
      <p:sp>
        <p:nvSpPr>
          <p:cNvPr id="3" name="Cloud Callout 2"/>
          <p:cNvSpPr/>
          <p:nvPr/>
        </p:nvSpPr>
        <p:spPr>
          <a:xfrm>
            <a:off x="5566064" y="1124158"/>
            <a:ext cx="2587336" cy="1755648"/>
          </a:xfrm>
          <a:prstGeom prst="cloudCallout">
            <a:avLst>
              <a:gd name="adj1" fmla="val -95160"/>
              <a:gd name="adj2" fmla="val 60410"/>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t>解决问题的能力</a:t>
            </a:r>
            <a:endParaRPr lang="en-US" sz="2800" b="1" dirty="0"/>
          </a:p>
        </p:txBody>
      </p:sp>
    </p:spTree>
    <p:extLst>
      <p:ext uri="{BB962C8B-B14F-4D97-AF65-F5344CB8AC3E}">
        <p14:creationId xmlns:p14="http://schemas.microsoft.com/office/powerpoint/2010/main" xmlns="" val="1232011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randombar(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randombar(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randombar(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randombar(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randombar(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grpId="0"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sz="4100" b="1" dirty="0" smtClean="0">
                <a:solidFill>
                  <a:srgbClr val="002060"/>
                </a:solidFill>
                <a:latin typeface="黑体" pitchFamily="49" charset="-122"/>
                <a:ea typeface="黑体" pitchFamily="49" charset="-122"/>
                <a:cs typeface="+mn-cs"/>
              </a:rPr>
              <a:t>案例：提</a:t>
            </a:r>
            <a:r>
              <a:rPr lang="zh-CN" altLang="en-US" sz="4100" b="1" dirty="0">
                <a:solidFill>
                  <a:srgbClr val="002060"/>
                </a:solidFill>
                <a:latin typeface="黑体" pitchFamily="49" charset="-122"/>
                <a:ea typeface="黑体" pitchFamily="49" charset="-122"/>
                <a:cs typeface="+mn-cs"/>
              </a:rPr>
              <a:t>升学生主动</a:t>
            </a:r>
            <a:r>
              <a:rPr lang="zh-CN" altLang="en-US" sz="4100" b="1" dirty="0" smtClean="0">
                <a:solidFill>
                  <a:srgbClr val="002060"/>
                </a:solidFill>
                <a:latin typeface="黑体" pitchFamily="49" charset="-122"/>
                <a:ea typeface="黑体" pitchFamily="49" charset="-122"/>
                <a:cs typeface="+mn-cs"/>
              </a:rPr>
              <a:t>性的社会创新课程</a:t>
            </a:r>
            <a:endParaRPr lang="zh-CN" altLang="en-US" sz="4100" b="1" dirty="0">
              <a:solidFill>
                <a:srgbClr val="002060"/>
              </a:solidFill>
              <a:latin typeface="黑体" pitchFamily="49" charset="-122"/>
              <a:ea typeface="黑体" pitchFamily="49" charset="-122"/>
              <a:cs typeface="+mn-cs"/>
            </a:endParaRPr>
          </a:p>
        </p:txBody>
      </p:sp>
      <p:pic>
        <p:nvPicPr>
          <p:cNvPr id="1026" name="Picture 3"/>
          <p:cNvPicPr>
            <a:picLocks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14400" y="1690689"/>
            <a:ext cx="7239000" cy="516731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023076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625" y="76200"/>
            <a:ext cx="7886700" cy="1325563"/>
          </a:xfrm>
        </p:spPr>
        <p:txBody>
          <a:bodyPr>
            <a:normAutofit/>
          </a:bodyPr>
          <a:lstStyle/>
          <a:p>
            <a:r>
              <a:rPr lang="zh-CN" altLang="en-US" sz="4100" b="1" dirty="0">
                <a:solidFill>
                  <a:srgbClr val="002060"/>
                </a:solidFill>
                <a:latin typeface="黑体" pitchFamily="49" charset="-122"/>
                <a:ea typeface="黑体" pitchFamily="49" charset="-122"/>
                <a:cs typeface="+mn-cs"/>
              </a:rPr>
              <a:t>课程基本原则</a:t>
            </a:r>
          </a:p>
        </p:txBody>
      </p:sp>
      <p:sp>
        <p:nvSpPr>
          <p:cNvPr id="3" name="Content Placeholder 2"/>
          <p:cNvSpPr>
            <a:spLocks noGrp="1"/>
          </p:cNvSpPr>
          <p:nvPr>
            <p:ph idx="1"/>
          </p:nvPr>
        </p:nvSpPr>
        <p:spPr>
          <a:xfrm>
            <a:off x="76200" y="1295400"/>
            <a:ext cx="8439150" cy="5410200"/>
          </a:xfrm>
        </p:spPr>
        <p:txBody>
          <a:bodyPr>
            <a:noAutofit/>
          </a:bodyPr>
          <a:lstStyle/>
          <a:p>
            <a:pPr>
              <a:lnSpc>
                <a:spcPct val="125000"/>
              </a:lnSpc>
            </a:pPr>
            <a:r>
              <a:rPr lang="zh-CN" altLang="zh-CN" sz="2400" dirty="0" smtClean="0"/>
              <a:t>本</a:t>
            </a:r>
            <a:r>
              <a:rPr lang="zh-CN" altLang="en-US" sz="2400" dirty="0"/>
              <a:t>课程</a:t>
            </a:r>
            <a:r>
              <a:rPr lang="zh-CN" altLang="zh-CN" sz="2400" dirty="0" smtClean="0"/>
              <a:t>由</a:t>
            </a:r>
            <a:r>
              <a:rPr lang="zh-CN" altLang="zh-CN" sz="2400" b="1" dirty="0"/>
              <a:t>学生主导</a:t>
            </a:r>
            <a:r>
              <a:rPr lang="zh-CN" altLang="zh-CN" sz="2400" dirty="0"/>
              <a:t>，不是教师主</a:t>
            </a:r>
            <a:r>
              <a:rPr lang="zh-CN" altLang="zh-CN" sz="2400" dirty="0" smtClean="0"/>
              <a:t>导</a:t>
            </a:r>
            <a:endParaRPr lang="en-US" altLang="zh-CN" sz="2400" dirty="0" smtClean="0"/>
          </a:p>
          <a:p>
            <a:pPr>
              <a:lnSpc>
                <a:spcPct val="125000"/>
              </a:lnSpc>
            </a:pPr>
            <a:r>
              <a:rPr lang="zh-CN" altLang="zh-CN" sz="2400" dirty="0" smtClean="0"/>
              <a:t>本</a:t>
            </a:r>
            <a:r>
              <a:rPr lang="zh-CN" altLang="en-US" sz="2400" dirty="0"/>
              <a:t>课程</a:t>
            </a:r>
            <a:r>
              <a:rPr lang="zh-CN" altLang="zh-CN" sz="2400" dirty="0" smtClean="0"/>
              <a:t>探</a:t>
            </a:r>
            <a:r>
              <a:rPr lang="zh-CN" altLang="zh-CN" sz="2400" dirty="0"/>
              <a:t>索的话题一定是与校园可持续发展相关的</a:t>
            </a:r>
            <a:r>
              <a:rPr lang="zh-CN" altLang="zh-CN" sz="2400" b="1" dirty="0"/>
              <a:t>现实问题</a:t>
            </a:r>
            <a:r>
              <a:rPr lang="zh-CN" altLang="zh-CN" sz="2400" dirty="0" smtClean="0"/>
              <a:t>，无</a:t>
            </a:r>
            <a:r>
              <a:rPr lang="zh-CN" altLang="zh-CN" sz="2400" dirty="0"/>
              <a:t>专业限制，具有一定挑战</a:t>
            </a:r>
            <a:r>
              <a:rPr lang="zh-CN" altLang="zh-CN" sz="2400" dirty="0" smtClean="0"/>
              <a:t>性</a:t>
            </a:r>
            <a:endParaRPr lang="en-US" altLang="zh-CN" sz="2400" dirty="0" smtClean="0"/>
          </a:p>
          <a:p>
            <a:pPr>
              <a:lnSpc>
                <a:spcPct val="125000"/>
              </a:lnSpc>
            </a:pPr>
            <a:r>
              <a:rPr lang="zh-CN" altLang="zh-CN" sz="2400" dirty="0"/>
              <a:t>学校的项目团队（教师团队和学生团队）一定是</a:t>
            </a:r>
            <a:r>
              <a:rPr lang="zh-CN" altLang="zh-CN" sz="2400" b="1" dirty="0"/>
              <a:t>跨学科团队</a:t>
            </a:r>
            <a:r>
              <a:rPr lang="zh-CN" altLang="zh-CN" sz="2400" dirty="0"/>
              <a:t>，并且每个研究小组的学生和其对应的指导老师需要跨</a:t>
            </a:r>
            <a:r>
              <a:rPr lang="en-US" altLang="zh-CN" sz="2400" dirty="0"/>
              <a:t>2</a:t>
            </a:r>
            <a:r>
              <a:rPr lang="zh-CN" altLang="zh-CN" sz="2400" dirty="0"/>
              <a:t>个及以上专</a:t>
            </a:r>
            <a:r>
              <a:rPr lang="zh-CN" altLang="zh-CN" sz="2400" dirty="0" smtClean="0"/>
              <a:t>业</a:t>
            </a:r>
            <a:endParaRPr lang="en-US" altLang="zh-CN" sz="2400" dirty="0" smtClean="0"/>
          </a:p>
          <a:p>
            <a:pPr>
              <a:lnSpc>
                <a:spcPct val="125000"/>
              </a:lnSpc>
            </a:pPr>
            <a:r>
              <a:rPr lang="zh-CN" altLang="zh-CN" sz="2400" dirty="0" smtClean="0"/>
              <a:t>本</a:t>
            </a:r>
            <a:r>
              <a:rPr lang="zh-CN" altLang="en-US" sz="2400" dirty="0"/>
              <a:t>课程</a:t>
            </a:r>
            <a:r>
              <a:rPr lang="zh-CN" altLang="zh-CN" sz="2400" dirty="0" smtClean="0"/>
              <a:t>由</a:t>
            </a:r>
            <a:r>
              <a:rPr lang="zh-CN" altLang="zh-CN" sz="2400" dirty="0"/>
              <a:t>学生</a:t>
            </a:r>
            <a:r>
              <a:rPr lang="zh-CN" altLang="zh-CN" sz="2400" b="1" dirty="0"/>
              <a:t>自主报名</a:t>
            </a:r>
            <a:r>
              <a:rPr lang="zh-CN" altLang="zh-CN" sz="2400" dirty="0"/>
              <a:t>并通过教师筛选后进</a:t>
            </a:r>
            <a:r>
              <a:rPr lang="zh-CN" altLang="zh-CN" sz="2400" dirty="0" smtClean="0"/>
              <a:t>入</a:t>
            </a:r>
            <a:endParaRPr lang="en-US" altLang="zh-CN" sz="2400" dirty="0" smtClean="0"/>
          </a:p>
          <a:p>
            <a:pPr>
              <a:lnSpc>
                <a:spcPct val="125000"/>
              </a:lnSpc>
            </a:pPr>
            <a:r>
              <a:rPr lang="zh-CN" altLang="zh-CN" sz="2400" dirty="0" smtClean="0"/>
              <a:t>本</a:t>
            </a:r>
            <a:r>
              <a:rPr lang="zh-CN" altLang="en-US" sz="2400" dirty="0"/>
              <a:t>课程</a:t>
            </a:r>
            <a:r>
              <a:rPr lang="zh-CN" altLang="zh-CN" sz="2400" dirty="0" smtClean="0"/>
              <a:t>的</a:t>
            </a:r>
            <a:r>
              <a:rPr lang="zh-CN" altLang="zh-CN" sz="2400" dirty="0"/>
              <a:t>最终成果为针对特定问题的解决方案，以及基于方案和校园可持续发展相关的机构合作促成方案落地的行动与实践</a:t>
            </a:r>
            <a:endParaRPr lang="zh-CN" altLang="en-US" sz="2400" dirty="0"/>
          </a:p>
        </p:txBody>
      </p:sp>
    </p:spTree>
    <p:extLst>
      <p:ext uri="{BB962C8B-B14F-4D97-AF65-F5344CB8AC3E}">
        <p14:creationId xmlns:p14="http://schemas.microsoft.com/office/powerpoint/2010/main" xmlns="" val="344683021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sz="4100" b="1" dirty="0">
                <a:solidFill>
                  <a:srgbClr val="002060"/>
                </a:solidFill>
                <a:latin typeface="黑体" pitchFamily="49" charset="-122"/>
                <a:ea typeface="黑体" pitchFamily="49" charset="-122"/>
                <a:cs typeface="+mn-cs"/>
              </a:rPr>
              <a:t>课程操作流程</a:t>
            </a:r>
            <a:endParaRPr lang="en-US" sz="4100" b="1" dirty="0">
              <a:solidFill>
                <a:srgbClr val="002060"/>
              </a:solidFill>
              <a:latin typeface="黑体" pitchFamily="49" charset="-122"/>
              <a:ea typeface="黑体" pitchFamily="49" charset="-122"/>
              <a:cs typeface="+mn-cs"/>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3112152302"/>
              </p:ext>
            </p:extLst>
          </p:nvPr>
        </p:nvGraphicFramePr>
        <p:xfrm>
          <a:off x="628650" y="1825625"/>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Down Arrow Callout 4"/>
          <p:cNvSpPr/>
          <p:nvPr/>
        </p:nvSpPr>
        <p:spPr>
          <a:xfrm>
            <a:off x="6400800" y="838200"/>
            <a:ext cx="1828800" cy="1371600"/>
          </a:xfrm>
          <a:prstGeom prst="downArrow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rgbClr val="FF0000"/>
                </a:solidFill>
              </a:rPr>
              <a:t>专业导师</a:t>
            </a:r>
            <a:endParaRPr lang="en-US" altLang="zh-CN" b="1" dirty="0" smtClean="0">
              <a:solidFill>
                <a:srgbClr val="FF0000"/>
              </a:solidFill>
            </a:endParaRPr>
          </a:p>
          <a:p>
            <a:pPr algn="ctr"/>
            <a:r>
              <a:rPr lang="zh-CN" altLang="en-US" b="1" dirty="0" smtClean="0">
                <a:solidFill>
                  <a:srgbClr val="FF0000"/>
                </a:solidFill>
              </a:rPr>
              <a:t>项目导师</a:t>
            </a:r>
            <a:endParaRPr lang="en-US" b="1" dirty="0">
              <a:solidFill>
                <a:srgbClr val="FF0000"/>
              </a:solidFill>
            </a:endParaRPr>
          </a:p>
        </p:txBody>
      </p:sp>
    </p:spTree>
    <p:extLst>
      <p:ext uri="{BB962C8B-B14F-4D97-AF65-F5344CB8AC3E}">
        <p14:creationId xmlns:p14="http://schemas.microsoft.com/office/powerpoint/2010/main" xmlns="" val="4037559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sz="4100" b="1" dirty="0">
                <a:solidFill>
                  <a:srgbClr val="002060"/>
                </a:solidFill>
                <a:latin typeface="黑体" pitchFamily="49" charset="-122"/>
                <a:ea typeface="黑体" pitchFamily="49" charset="-122"/>
                <a:cs typeface="+mn-cs"/>
              </a:rPr>
              <a:t>西浦全国大学教学创新大赛</a:t>
            </a:r>
            <a:endParaRPr lang="en-US" sz="4100" b="1" dirty="0">
              <a:solidFill>
                <a:srgbClr val="002060"/>
              </a:solidFill>
              <a:latin typeface="黑体" pitchFamily="49" charset="-122"/>
              <a:ea typeface="黑体" pitchFamily="49" charset="-122"/>
              <a:cs typeface="+mn-cs"/>
            </a:endParaRPr>
          </a:p>
        </p:txBody>
      </p:sp>
      <p:sp>
        <p:nvSpPr>
          <p:cNvPr id="3" name="Content Placeholder 2"/>
          <p:cNvSpPr>
            <a:spLocks noGrp="1"/>
          </p:cNvSpPr>
          <p:nvPr>
            <p:ph idx="1"/>
          </p:nvPr>
        </p:nvSpPr>
        <p:spPr/>
        <p:txBody>
          <a:bodyPr>
            <a:normAutofit/>
          </a:bodyPr>
          <a:lstStyle/>
          <a:p>
            <a:pPr>
              <a:lnSpc>
                <a:spcPct val="150000"/>
              </a:lnSpc>
            </a:pPr>
            <a:r>
              <a:rPr lang="zh-CN" altLang="en-US" sz="3600" b="1" dirty="0" smtClean="0">
                <a:solidFill>
                  <a:srgbClr val="002060"/>
                </a:solidFill>
              </a:rPr>
              <a:t>家园：华中农业大学 曹敏慧</a:t>
            </a:r>
            <a:endParaRPr lang="en-US" altLang="zh-CN" sz="3600" b="1" dirty="0" smtClean="0">
              <a:solidFill>
                <a:srgbClr val="002060"/>
              </a:solidFill>
            </a:endParaRPr>
          </a:p>
          <a:p>
            <a:pPr>
              <a:lnSpc>
                <a:spcPct val="150000"/>
              </a:lnSpc>
            </a:pPr>
            <a:r>
              <a:rPr lang="zh-CN" altLang="en-US" sz="3600" b="1" dirty="0">
                <a:solidFill>
                  <a:srgbClr val="002060"/>
                </a:solidFill>
              </a:rPr>
              <a:t>成</a:t>
            </a:r>
            <a:r>
              <a:rPr lang="zh-CN" altLang="en-US" sz="3600" b="1" dirty="0" smtClean="0">
                <a:solidFill>
                  <a:srgbClr val="002060"/>
                </a:solidFill>
              </a:rPr>
              <a:t>长：郑州轻工业大学 朱晓晗</a:t>
            </a:r>
            <a:endParaRPr lang="en-US" altLang="zh-CN" sz="3600" b="1" dirty="0" smtClean="0">
              <a:solidFill>
                <a:srgbClr val="002060"/>
              </a:solidFill>
            </a:endParaRPr>
          </a:p>
          <a:p>
            <a:pPr>
              <a:lnSpc>
                <a:spcPct val="150000"/>
              </a:lnSpc>
            </a:pPr>
            <a:r>
              <a:rPr lang="zh-CN" altLang="en-US" sz="3600" b="1" dirty="0">
                <a:solidFill>
                  <a:srgbClr val="002060"/>
                </a:solidFill>
              </a:rPr>
              <a:t>热</a:t>
            </a:r>
            <a:r>
              <a:rPr lang="zh-CN" altLang="en-US" sz="3600" b="1" dirty="0" smtClean="0">
                <a:solidFill>
                  <a:srgbClr val="002060"/>
                </a:solidFill>
              </a:rPr>
              <a:t>情：重庆大学 何欣忆</a:t>
            </a:r>
            <a:endParaRPr lang="en-US" altLang="zh-CN" sz="3600" b="1" dirty="0" smtClean="0">
              <a:solidFill>
                <a:srgbClr val="002060"/>
              </a:solidFill>
            </a:endParaRPr>
          </a:p>
          <a:p>
            <a:pPr>
              <a:lnSpc>
                <a:spcPct val="150000"/>
              </a:lnSpc>
            </a:pPr>
            <a:r>
              <a:rPr lang="zh-CN" altLang="en-US" sz="3600" b="1" dirty="0">
                <a:solidFill>
                  <a:srgbClr val="002060"/>
                </a:solidFill>
              </a:rPr>
              <a:t>共</a:t>
            </a:r>
            <a:r>
              <a:rPr lang="zh-CN" altLang="en-US" sz="3600" b="1" dirty="0" smtClean="0">
                <a:solidFill>
                  <a:srgbClr val="002060"/>
                </a:solidFill>
              </a:rPr>
              <a:t>创：教育创新者大会</a:t>
            </a:r>
            <a:endParaRPr lang="en-US" sz="3600" b="1" dirty="0">
              <a:solidFill>
                <a:srgbClr val="002060"/>
              </a:solidFill>
            </a:endParaRPr>
          </a:p>
        </p:txBody>
      </p:sp>
    </p:spTree>
    <p:extLst>
      <p:ext uri="{BB962C8B-B14F-4D97-AF65-F5344CB8AC3E}">
        <p14:creationId xmlns:p14="http://schemas.microsoft.com/office/powerpoint/2010/main" xmlns="" val="13694253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3" cstate="print">
            <a:extLst>
              <a:ext uri="{BEBA8EAE-BF5A-486C-A8C5-ECC9F3942E4B}">
                <a14:imgProps xmlns:a14="http://schemas.microsoft.com/office/drawing/2010/main" xmlns="">
                  <a14:imgLayer r:embed="rId4">
                    <a14:imgEffect>
                      <a14:saturation sat="66000"/>
                    </a14:imgEffect>
                  </a14:imgLayer>
                </a14:imgProps>
              </a:ext>
              <a:ext uri="{28A0092B-C50C-407E-A947-70E740481C1C}">
                <a14:useLocalDpi xmlns:a14="http://schemas.microsoft.com/office/drawing/2010/main" xmlns="" val="0"/>
              </a:ext>
            </a:extLst>
          </a:blip>
          <a:stretch>
            <a:fillRect/>
          </a:stretch>
        </p:blipFill>
        <p:spPr>
          <a:xfrm>
            <a:off x="251519" y="304799"/>
            <a:ext cx="3266307" cy="641247"/>
          </a:xfrm>
          <a:prstGeom prst="rect">
            <a:avLst/>
          </a:prstGeom>
        </p:spPr>
      </p:pic>
      <p:pic>
        <p:nvPicPr>
          <p:cNvPr id="10" name="Picture 9"/>
          <p:cNvPicPr>
            <a:picLocks noChangeAspect="1"/>
          </p:cNvPicPr>
          <p:nvPr/>
        </p:nvPicPr>
        <p:blipFill rotWithShape="1">
          <a:blip r:embed="rId5" cstate="print">
            <a:extLst>
              <a:ext uri="{BEBA8EAE-BF5A-486C-A8C5-ECC9F3942E4B}">
                <a14:imgProps xmlns:a14="http://schemas.microsoft.com/office/drawing/2010/main" xmlns="">
                  <a14:imgLayer r:embed="rId6">
                    <a14:imgEffect>
                      <a14:saturation sat="66000"/>
                    </a14:imgEffect>
                  </a14:imgLayer>
                </a14:imgProps>
              </a:ext>
              <a:ext uri="{28A0092B-C50C-407E-A947-70E740481C1C}">
                <a14:useLocalDpi xmlns:a14="http://schemas.microsoft.com/office/drawing/2010/main" xmlns="" val="0"/>
              </a:ext>
            </a:extLst>
          </a:blip>
          <a:srcRect t="41054" b="33863"/>
          <a:stretch/>
        </p:blipFill>
        <p:spPr>
          <a:xfrm>
            <a:off x="0" y="5105400"/>
            <a:ext cx="6543043" cy="1641230"/>
          </a:xfrm>
          <a:prstGeom prst="rect">
            <a:avLst/>
          </a:prstGeom>
        </p:spPr>
      </p:pic>
      <p:sp>
        <p:nvSpPr>
          <p:cNvPr id="11" name="Rectangle 10"/>
          <p:cNvSpPr/>
          <p:nvPr/>
        </p:nvSpPr>
        <p:spPr>
          <a:xfrm>
            <a:off x="0" y="1676400"/>
            <a:ext cx="9144000" cy="3124200"/>
          </a:xfrm>
          <a:prstGeom prst="rect">
            <a:avLst/>
          </a:prstGeom>
          <a:solidFill>
            <a:schemeClr val="tx2">
              <a:lumMod val="50000"/>
            </a:schemeClr>
          </a:solidFill>
          <a:ln>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TextBox 11"/>
          <p:cNvSpPr txBox="1"/>
          <p:nvPr/>
        </p:nvSpPr>
        <p:spPr>
          <a:xfrm>
            <a:off x="2743200" y="3352800"/>
            <a:ext cx="6019800" cy="1261884"/>
          </a:xfrm>
          <a:prstGeom prst="rect">
            <a:avLst/>
          </a:prstGeom>
          <a:noFill/>
        </p:spPr>
        <p:txBody>
          <a:bodyPr wrap="square" rtlCol="0">
            <a:spAutoFit/>
          </a:bodyPr>
          <a:lstStyle/>
          <a:p>
            <a:pPr algn="r"/>
            <a:r>
              <a:rPr lang="zh-CN" altLang="en-US" sz="2400" dirty="0" smtClean="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感谢您的关注</a:t>
            </a:r>
            <a:endParaRPr lang="en-US" altLang="zh-CN" sz="2400" dirty="0" smtClean="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gn="r"/>
            <a:r>
              <a:rPr lang="zh-CN" altLang="en-US" sz="2400" dirty="0" smtClean="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我们期待您的反馈</a:t>
            </a:r>
            <a:endParaRPr lang="en-US" altLang="zh-CN" sz="2400" dirty="0" smtClean="0">
              <a:solidFill>
                <a:prstClr val="white"/>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endParaRPr>
          </a:p>
          <a:p>
            <a:pPr algn="r"/>
            <a:r>
              <a:rPr lang="en-US" sz="1400" dirty="0" smtClean="0">
                <a:solidFill>
                  <a:prstClr val="white"/>
                </a:solidFill>
                <a:effectLst>
                  <a:outerShdw blurRad="38100" dist="38100" dir="2700000" algn="tl">
                    <a:srgbClr val="000000">
                      <a:alpha val="43137"/>
                    </a:srgbClr>
                  </a:outerShdw>
                </a:effectLst>
                <a:ea typeface="黑体" panose="02010609060101010101" pitchFamily="49" charset="-122"/>
              </a:rPr>
              <a:t>Thank you for your attention.</a:t>
            </a:r>
          </a:p>
          <a:p>
            <a:pPr algn="r"/>
            <a:r>
              <a:rPr lang="en-US" sz="1400" dirty="0" smtClean="0">
                <a:solidFill>
                  <a:prstClr val="white"/>
                </a:solidFill>
                <a:effectLst>
                  <a:outerShdw blurRad="38100" dist="38100" dir="2700000" algn="tl">
                    <a:srgbClr val="000000">
                      <a:alpha val="43137"/>
                    </a:srgbClr>
                  </a:outerShdw>
                </a:effectLst>
                <a:ea typeface="黑体" panose="02010609060101010101" pitchFamily="49" charset="-122"/>
              </a:rPr>
              <a:t>We look forward to your feedback.</a:t>
            </a:r>
            <a:endParaRPr lang="en-US" sz="1400" dirty="0">
              <a:solidFill>
                <a:prstClr val="white"/>
              </a:solidFill>
              <a:effectLst>
                <a:outerShdw blurRad="38100" dist="38100" dir="2700000" algn="tl">
                  <a:srgbClr val="000000">
                    <a:alpha val="43137"/>
                  </a:srgbClr>
                </a:outerShdw>
              </a:effectLst>
              <a:ea typeface="黑体" panose="02010609060101010101" pitchFamily="49" charset="-122"/>
            </a:endParaRPr>
          </a:p>
        </p:txBody>
      </p:sp>
      <p:sp>
        <p:nvSpPr>
          <p:cNvPr id="6" name="TextBox 5"/>
          <p:cNvSpPr txBox="1"/>
          <p:nvPr/>
        </p:nvSpPr>
        <p:spPr>
          <a:xfrm>
            <a:off x="5148064" y="5023395"/>
            <a:ext cx="3830960" cy="1569660"/>
          </a:xfrm>
          <a:prstGeom prst="rect">
            <a:avLst/>
          </a:prstGeom>
          <a:noFill/>
        </p:spPr>
        <p:txBody>
          <a:bodyPr wrap="square" rtlCol="0">
            <a:spAutoFit/>
          </a:bodyPr>
          <a:lstStyle/>
          <a:p>
            <a:pPr algn="r"/>
            <a:r>
              <a:rPr lang="zh-CN" altLang="en-US" sz="2400" b="1" dirty="0">
                <a:solidFill>
                  <a:prstClr val="black">
                    <a:lumMod val="65000"/>
                    <a:lumOff val="35000"/>
                  </a:prstClr>
                </a:solidFill>
                <a:effectLst>
                  <a:outerShdw blurRad="38100" dist="38100" dir="2700000" algn="tl">
                    <a:srgbClr val="000000">
                      <a:alpha val="43137"/>
                    </a:srgbClr>
                  </a:outerShdw>
                </a:effectLst>
                <a:ea typeface="黑体" panose="02010609060101010101" pitchFamily="49" charset="-122"/>
              </a:rPr>
              <a:t>张晓军</a:t>
            </a:r>
            <a:endParaRPr lang="en-US" altLang="zh-CN" sz="2400" b="1" dirty="0" smtClean="0">
              <a:solidFill>
                <a:prstClr val="black">
                  <a:lumMod val="65000"/>
                  <a:lumOff val="35000"/>
                </a:prstClr>
              </a:solidFill>
              <a:effectLst>
                <a:outerShdw blurRad="38100" dist="38100" dir="2700000" algn="tl">
                  <a:srgbClr val="000000">
                    <a:alpha val="43137"/>
                  </a:srgbClr>
                </a:outerShdw>
              </a:effectLst>
              <a:ea typeface="黑体" panose="02010609060101010101" pitchFamily="49" charset="-122"/>
            </a:endParaRPr>
          </a:p>
          <a:p>
            <a:pPr algn="r"/>
            <a:r>
              <a:rPr lang="en-US" sz="2400" b="1" dirty="0">
                <a:solidFill>
                  <a:prstClr val="black">
                    <a:lumMod val="65000"/>
                    <a:lumOff val="35000"/>
                  </a:prstClr>
                </a:solidFill>
                <a:effectLst>
                  <a:outerShdw blurRad="38100" dist="38100" dir="2700000" algn="tl">
                    <a:srgbClr val="000000">
                      <a:alpha val="43137"/>
                    </a:srgbClr>
                  </a:outerShdw>
                </a:effectLst>
                <a:ea typeface="黑体" panose="02010609060101010101" pitchFamily="49" charset="-122"/>
              </a:rPr>
              <a:t>0512-88161892</a:t>
            </a:r>
          </a:p>
          <a:p>
            <a:pPr algn="r"/>
            <a:r>
              <a:rPr lang="en-US" altLang="zh-CN" sz="2400" b="1" dirty="0" smtClean="0">
                <a:solidFill>
                  <a:prstClr val="black">
                    <a:lumMod val="65000"/>
                    <a:lumOff val="35000"/>
                  </a:prstClr>
                </a:solidFill>
                <a:effectLst>
                  <a:outerShdw blurRad="38100" dist="38100" dir="2700000" algn="tl">
                    <a:srgbClr val="000000">
                      <a:alpha val="43137"/>
                    </a:srgbClr>
                  </a:outerShdw>
                </a:effectLst>
                <a:ea typeface="黑体" panose="02010609060101010101" pitchFamily="49" charset="-122"/>
                <a:hlinkClick r:id="rId7"/>
              </a:rPr>
              <a:t>Xiaojun.zhang@xjtlu.edu.cn</a:t>
            </a:r>
            <a:endParaRPr lang="en-US" altLang="zh-CN" sz="2400" b="1" dirty="0" smtClean="0">
              <a:solidFill>
                <a:prstClr val="black">
                  <a:lumMod val="65000"/>
                  <a:lumOff val="35000"/>
                </a:prstClr>
              </a:solidFill>
              <a:effectLst>
                <a:outerShdw blurRad="38100" dist="38100" dir="2700000" algn="tl">
                  <a:srgbClr val="000000">
                    <a:alpha val="43137"/>
                  </a:srgbClr>
                </a:outerShdw>
              </a:effectLst>
              <a:ea typeface="黑体" panose="02010609060101010101" pitchFamily="49" charset="-122"/>
            </a:endParaRPr>
          </a:p>
          <a:p>
            <a:pPr algn="r"/>
            <a:r>
              <a:rPr lang="zh-CN" altLang="en-US" sz="2400" b="1" dirty="0" smtClean="0">
                <a:solidFill>
                  <a:prstClr val="black">
                    <a:lumMod val="65000"/>
                    <a:lumOff val="35000"/>
                  </a:prstClr>
                </a:solidFill>
                <a:effectLst>
                  <a:outerShdw blurRad="38100" dist="38100" dir="2700000" algn="tl">
                    <a:srgbClr val="000000">
                      <a:alpha val="43137"/>
                    </a:srgbClr>
                  </a:outerShdw>
                </a:effectLst>
                <a:ea typeface="黑体" panose="02010609060101010101" pitchFamily="49" charset="-122"/>
              </a:rPr>
              <a:t>苏</a:t>
            </a:r>
            <a:r>
              <a:rPr lang="zh-CN" altLang="en-US" sz="2400" b="1" dirty="0">
                <a:solidFill>
                  <a:prstClr val="black">
                    <a:lumMod val="65000"/>
                    <a:lumOff val="35000"/>
                  </a:prstClr>
                </a:solidFill>
                <a:effectLst>
                  <a:outerShdw blurRad="38100" dist="38100" dir="2700000" algn="tl">
                    <a:srgbClr val="000000">
                      <a:alpha val="43137"/>
                    </a:srgbClr>
                  </a:outerShdw>
                </a:effectLst>
                <a:ea typeface="黑体" panose="02010609060101010101" pitchFamily="49" charset="-122"/>
              </a:rPr>
              <a:t>州工业园</a:t>
            </a:r>
            <a:r>
              <a:rPr lang="zh-CN" altLang="en-US" sz="2400" b="1" dirty="0" smtClean="0">
                <a:solidFill>
                  <a:prstClr val="black">
                    <a:lumMod val="65000"/>
                    <a:lumOff val="35000"/>
                  </a:prstClr>
                </a:solidFill>
                <a:effectLst>
                  <a:outerShdw blurRad="38100" dist="38100" dir="2700000" algn="tl">
                    <a:srgbClr val="000000">
                      <a:alpha val="43137"/>
                    </a:srgbClr>
                  </a:outerShdw>
                </a:effectLst>
                <a:ea typeface="黑体" panose="02010609060101010101" pitchFamily="49" charset="-122"/>
              </a:rPr>
              <a:t>区仁爱路</a:t>
            </a:r>
            <a:r>
              <a:rPr lang="en-US" altLang="zh-CN" sz="2400" b="1" dirty="0" smtClean="0">
                <a:solidFill>
                  <a:prstClr val="black">
                    <a:lumMod val="65000"/>
                    <a:lumOff val="35000"/>
                  </a:prstClr>
                </a:solidFill>
                <a:effectLst>
                  <a:outerShdw blurRad="38100" dist="38100" dir="2700000" algn="tl">
                    <a:srgbClr val="000000">
                      <a:alpha val="43137"/>
                    </a:srgbClr>
                  </a:outerShdw>
                </a:effectLst>
                <a:ea typeface="黑体" panose="02010609060101010101" pitchFamily="49" charset="-122"/>
              </a:rPr>
              <a:t>111</a:t>
            </a:r>
            <a:r>
              <a:rPr lang="zh-CN" altLang="en-US" sz="2400" b="1" dirty="0" smtClean="0">
                <a:solidFill>
                  <a:prstClr val="black">
                    <a:lumMod val="65000"/>
                    <a:lumOff val="35000"/>
                  </a:prstClr>
                </a:solidFill>
                <a:effectLst>
                  <a:outerShdw blurRad="38100" dist="38100" dir="2700000" algn="tl">
                    <a:srgbClr val="000000">
                      <a:alpha val="43137"/>
                    </a:srgbClr>
                  </a:outerShdw>
                </a:effectLst>
                <a:ea typeface="黑体" panose="02010609060101010101" pitchFamily="49" charset="-122"/>
              </a:rPr>
              <a:t>号</a:t>
            </a:r>
            <a:endParaRPr lang="en-US" sz="2400" b="1" dirty="0">
              <a:solidFill>
                <a:prstClr val="black">
                  <a:lumMod val="65000"/>
                  <a:lumOff val="35000"/>
                </a:prstClr>
              </a:solidFill>
              <a:effectLst>
                <a:outerShdw blurRad="38100" dist="38100" dir="2700000" algn="tl">
                  <a:srgbClr val="000000">
                    <a:alpha val="43137"/>
                  </a:srgbClr>
                </a:outerShdw>
              </a:effectLst>
              <a:ea typeface="黑体" panose="02010609060101010101" pitchFamily="49" charset="-122"/>
            </a:endParaRPr>
          </a:p>
        </p:txBody>
      </p:sp>
      <p:grpSp>
        <p:nvGrpSpPr>
          <p:cNvPr id="7" name="Group 6"/>
          <p:cNvGrpSpPr/>
          <p:nvPr/>
        </p:nvGrpSpPr>
        <p:grpSpPr>
          <a:xfrm>
            <a:off x="3962400" y="166946"/>
            <a:ext cx="5257853" cy="923330"/>
            <a:chOff x="3962400" y="166946"/>
            <a:chExt cx="5257853" cy="923330"/>
          </a:xfrm>
        </p:grpSpPr>
        <p:pic>
          <p:nvPicPr>
            <p:cNvPr id="8" name="Picture 7"/>
            <p:cNvPicPr>
              <a:picLocks noChangeAspect="1"/>
            </p:cNvPicPr>
            <p:nvPr/>
          </p:nvPicPr>
          <p:blipFill rotWithShape="1">
            <a:blip r:embed="rId8" cstate="print">
              <a:extLst>
                <a:ext uri="{28A0092B-C50C-407E-A947-70E740481C1C}">
                  <a14:useLocalDpi xmlns:a14="http://schemas.microsoft.com/office/drawing/2010/main" xmlns="" val="0"/>
                </a:ext>
              </a:extLst>
            </a:blip>
            <a:srcRect l="5929" t="11341" r="5279" b="31555"/>
            <a:stretch/>
          </p:blipFill>
          <p:spPr>
            <a:xfrm>
              <a:off x="3962400" y="166946"/>
              <a:ext cx="1669473" cy="779101"/>
            </a:xfrm>
            <a:prstGeom prst="rect">
              <a:avLst/>
            </a:prstGeom>
          </p:spPr>
        </p:pic>
        <p:sp>
          <p:nvSpPr>
            <p:cNvPr id="13" name="TextBox 12"/>
            <p:cNvSpPr txBox="1"/>
            <p:nvPr/>
          </p:nvSpPr>
          <p:spPr>
            <a:xfrm>
              <a:off x="5674731" y="166946"/>
              <a:ext cx="3545522" cy="923330"/>
            </a:xfrm>
            <a:prstGeom prst="rect">
              <a:avLst/>
            </a:prstGeom>
            <a:noFill/>
          </p:spPr>
          <p:txBody>
            <a:bodyPr wrap="none" rtlCol="0">
              <a:spAutoFit/>
            </a:bodyPr>
            <a:lstStyle/>
            <a:p>
              <a:r>
                <a:rPr lang="zh-CN" altLang="en-US" b="1" dirty="0">
                  <a:solidFill>
                    <a:prstClr val="black"/>
                  </a:solidFill>
                </a:rPr>
                <a:t>领</a:t>
              </a:r>
              <a:r>
                <a:rPr lang="zh-CN" altLang="en-US" b="1" dirty="0" smtClean="0">
                  <a:solidFill>
                    <a:prstClr val="black"/>
                  </a:solidFill>
                </a:rPr>
                <a:t>导与教育前沿院</a:t>
              </a:r>
              <a:endParaRPr lang="en-US" altLang="zh-CN" b="1" dirty="0" smtClean="0">
                <a:solidFill>
                  <a:prstClr val="black"/>
                </a:solidFill>
              </a:endParaRPr>
            </a:p>
            <a:p>
              <a:r>
                <a:rPr lang="en-US" b="1" dirty="0" smtClean="0">
                  <a:solidFill>
                    <a:prstClr val="black"/>
                  </a:solidFill>
                </a:rPr>
                <a:t>Institute of Leadership &amp; Education</a:t>
              </a:r>
            </a:p>
            <a:p>
              <a:r>
                <a:rPr lang="en-US" b="1" dirty="0" smtClean="0">
                  <a:solidFill>
                    <a:prstClr val="black"/>
                  </a:solidFill>
                </a:rPr>
                <a:t>Advanced Development (ILEAD)</a:t>
              </a:r>
              <a:endParaRPr lang="en-US" b="1" dirty="0">
                <a:solidFill>
                  <a:prstClr val="black"/>
                </a:solidFill>
              </a:endParaRPr>
            </a:p>
          </p:txBody>
        </p:sp>
      </p:grpSp>
    </p:spTree>
    <p:extLst>
      <p:ext uri="{BB962C8B-B14F-4D97-AF65-F5344CB8AC3E}">
        <p14:creationId xmlns:p14="http://schemas.microsoft.com/office/powerpoint/2010/main" xmlns="" val="228105869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136357"/>
            <a:ext cx="7886700" cy="1325563"/>
          </a:xfrm>
        </p:spPr>
        <p:txBody>
          <a:bodyPr>
            <a:normAutofit/>
          </a:bodyPr>
          <a:lstStyle/>
          <a:p>
            <a:r>
              <a:rPr lang="zh-CN" altLang="en-US" b="1" dirty="0">
                <a:solidFill>
                  <a:srgbClr val="002060"/>
                </a:solidFill>
                <a:latin typeface="黑体" pitchFamily="49" charset="-122"/>
                <a:ea typeface="黑体" pitchFamily="49" charset="-122"/>
              </a:rPr>
              <a:t>大学</a:t>
            </a:r>
            <a:r>
              <a:rPr lang="zh-CN" altLang="en-US" b="1" dirty="0" smtClean="0">
                <a:solidFill>
                  <a:srgbClr val="002060"/>
                </a:solidFill>
                <a:latin typeface="黑体" pitchFamily="49" charset="-122"/>
                <a:ea typeface="黑体" pitchFamily="49" charset="-122"/>
              </a:rPr>
              <a:t>在新时代的挑</a:t>
            </a:r>
            <a:r>
              <a:rPr lang="zh-CN" altLang="en-US" b="1" dirty="0">
                <a:solidFill>
                  <a:srgbClr val="002060"/>
                </a:solidFill>
                <a:latin typeface="黑体" pitchFamily="49" charset="-122"/>
                <a:ea typeface="黑体" pitchFamily="49" charset="-122"/>
              </a:rPr>
              <a:t>战</a:t>
            </a:r>
            <a:endParaRPr lang="en-US" b="1" dirty="0">
              <a:solidFill>
                <a:srgbClr val="002060"/>
              </a:solidFill>
              <a:latin typeface="黑体" pitchFamily="49" charset="-122"/>
              <a:ea typeface="黑体" pitchFamily="49" charset="-122"/>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40855" y="1676400"/>
            <a:ext cx="3284789" cy="175736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xmlns="" val="0"/>
              </a:ext>
            </a:extLst>
          </a:blip>
          <a:srcRect r="46243" b="42465"/>
          <a:stretch/>
        </p:blipFill>
        <p:spPr bwMode="auto">
          <a:xfrm>
            <a:off x="3733800" y="3280906"/>
            <a:ext cx="2401455" cy="164407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aphicFrame>
        <p:nvGraphicFramePr>
          <p:cNvPr id="5" name="Table 4"/>
          <p:cNvGraphicFramePr>
            <a:graphicFrameLocks noGrp="1"/>
          </p:cNvGraphicFramePr>
          <p:nvPr>
            <p:extLst/>
          </p:nvPr>
        </p:nvGraphicFramePr>
        <p:xfrm>
          <a:off x="152400" y="5181600"/>
          <a:ext cx="3509820" cy="1010920"/>
        </p:xfrm>
        <a:graphic>
          <a:graphicData uri="http://schemas.openxmlformats.org/drawingml/2006/table">
            <a:tbl>
              <a:tblPr firstRow="1" bandRow="1">
                <a:tableStyleId>{5C22544A-7EE6-4342-B048-85BDC9FD1C3A}</a:tableStyleId>
              </a:tblPr>
              <a:tblGrid>
                <a:gridCol w="701964">
                  <a:extLst>
                    <a:ext uri="{9D8B030D-6E8A-4147-A177-3AD203B41FA5}">
                      <a16:colId xmlns:a16="http://schemas.microsoft.com/office/drawing/2014/main" xmlns="" val="20000"/>
                    </a:ext>
                  </a:extLst>
                </a:gridCol>
                <a:gridCol w="701964">
                  <a:extLst>
                    <a:ext uri="{9D8B030D-6E8A-4147-A177-3AD203B41FA5}">
                      <a16:colId xmlns:a16="http://schemas.microsoft.com/office/drawing/2014/main" xmlns="" val="20001"/>
                    </a:ext>
                  </a:extLst>
                </a:gridCol>
                <a:gridCol w="701964">
                  <a:extLst>
                    <a:ext uri="{9D8B030D-6E8A-4147-A177-3AD203B41FA5}">
                      <a16:colId xmlns:a16="http://schemas.microsoft.com/office/drawing/2014/main" xmlns="" val="20002"/>
                    </a:ext>
                  </a:extLst>
                </a:gridCol>
                <a:gridCol w="701964">
                  <a:extLst>
                    <a:ext uri="{9D8B030D-6E8A-4147-A177-3AD203B41FA5}">
                      <a16:colId xmlns:a16="http://schemas.microsoft.com/office/drawing/2014/main" xmlns="" val="20003"/>
                    </a:ext>
                  </a:extLst>
                </a:gridCol>
                <a:gridCol w="701964">
                  <a:extLst>
                    <a:ext uri="{9D8B030D-6E8A-4147-A177-3AD203B41FA5}">
                      <a16:colId xmlns:a16="http://schemas.microsoft.com/office/drawing/2014/main" xmlns="" val="20004"/>
                    </a:ext>
                  </a:extLst>
                </a:gridCol>
              </a:tblGrid>
              <a:tr h="370840">
                <a:tc>
                  <a:txBody>
                    <a:bodyPr/>
                    <a:lstStyle/>
                    <a:p>
                      <a:r>
                        <a:rPr lang="zh-CN" altLang="en-US" dirty="0" smtClean="0"/>
                        <a:t>年份</a:t>
                      </a:r>
                      <a:endParaRPr lang="en-US" dirty="0"/>
                    </a:p>
                  </a:txBody>
                  <a:tcPr/>
                </a:tc>
                <a:tc>
                  <a:txBody>
                    <a:bodyPr/>
                    <a:lstStyle/>
                    <a:p>
                      <a:r>
                        <a:rPr lang="en-US" dirty="0" smtClean="0"/>
                        <a:t>2015</a:t>
                      </a:r>
                      <a:endParaRPr lang="en-US" dirty="0"/>
                    </a:p>
                  </a:txBody>
                  <a:tcPr/>
                </a:tc>
                <a:tc>
                  <a:txBody>
                    <a:bodyPr/>
                    <a:lstStyle/>
                    <a:p>
                      <a:r>
                        <a:rPr lang="en-US" dirty="0" smtClean="0"/>
                        <a:t>2023</a:t>
                      </a:r>
                      <a:endParaRPr lang="en-US" dirty="0"/>
                    </a:p>
                  </a:txBody>
                  <a:tcPr/>
                </a:tc>
                <a:tc>
                  <a:txBody>
                    <a:bodyPr/>
                    <a:lstStyle/>
                    <a:p>
                      <a:r>
                        <a:rPr lang="en-US" dirty="0" smtClean="0"/>
                        <a:t>2039</a:t>
                      </a:r>
                      <a:endParaRPr lang="en-US" dirty="0"/>
                    </a:p>
                  </a:txBody>
                  <a:tcPr/>
                </a:tc>
                <a:tc>
                  <a:txBody>
                    <a:bodyPr/>
                    <a:lstStyle/>
                    <a:p>
                      <a:r>
                        <a:rPr lang="en-US" dirty="0" smtClean="0"/>
                        <a:t>2050</a:t>
                      </a:r>
                      <a:endParaRPr lang="en-US" dirty="0"/>
                    </a:p>
                  </a:txBody>
                  <a:tcPr/>
                </a:tc>
                <a:extLst>
                  <a:ext uri="{0D108BD9-81ED-4DB2-BD59-A6C34878D82A}">
                    <a16:rowId xmlns:a16="http://schemas.microsoft.com/office/drawing/2014/main" xmlns="" val="10000"/>
                  </a:ext>
                </a:extLst>
              </a:tr>
              <a:tr h="370840">
                <a:tc>
                  <a:txBody>
                    <a:bodyPr/>
                    <a:lstStyle/>
                    <a:p>
                      <a:r>
                        <a:rPr lang="zh-CN" altLang="en-US" dirty="0" smtClean="0"/>
                        <a:t>小学适龄</a:t>
                      </a:r>
                      <a:endParaRPr lang="en-US" dirty="0"/>
                    </a:p>
                  </a:txBody>
                  <a:tcPr/>
                </a:tc>
                <a:tc>
                  <a:txBody>
                    <a:bodyPr/>
                    <a:lstStyle/>
                    <a:p>
                      <a:r>
                        <a:rPr lang="en-US" dirty="0" smtClean="0"/>
                        <a:t>137027</a:t>
                      </a:r>
                      <a:endParaRPr lang="en-US" dirty="0"/>
                    </a:p>
                  </a:txBody>
                  <a:tcPr/>
                </a:tc>
                <a:tc>
                  <a:txBody>
                    <a:bodyPr/>
                    <a:lstStyle/>
                    <a:p>
                      <a:r>
                        <a:rPr lang="en-US" dirty="0" smtClean="0"/>
                        <a:t>130042</a:t>
                      </a:r>
                      <a:endParaRPr lang="en-US" dirty="0"/>
                    </a:p>
                  </a:txBody>
                  <a:tcPr/>
                </a:tc>
                <a:tc>
                  <a:txBody>
                    <a:bodyPr/>
                    <a:lstStyle/>
                    <a:p>
                      <a:r>
                        <a:rPr lang="en-US" dirty="0" smtClean="0"/>
                        <a:t>80457</a:t>
                      </a:r>
                      <a:endParaRPr lang="en-US" dirty="0"/>
                    </a:p>
                  </a:txBody>
                  <a:tcPr/>
                </a:tc>
                <a:tc>
                  <a:txBody>
                    <a:bodyPr/>
                    <a:lstStyle/>
                    <a:p>
                      <a:r>
                        <a:rPr lang="en-US" dirty="0" smtClean="0"/>
                        <a:t>81814</a:t>
                      </a:r>
                      <a:endParaRPr lang="en-US" dirty="0"/>
                    </a:p>
                  </a:txBody>
                  <a:tcPr/>
                </a:tc>
                <a:extLst>
                  <a:ext uri="{0D108BD9-81ED-4DB2-BD59-A6C34878D82A}">
                    <a16:rowId xmlns:a16="http://schemas.microsoft.com/office/drawing/2014/main" xmlns="" val="10001"/>
                  </a:ext>
                </a:extLst>
              </a:tr>
            </a:tbl>
          </a:graphicData>
        </a:graphic>
      </p:graphicFrame>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7010400" y="3155363"/>
            <a:ext cx="1560800" cy="176730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6" name="Right Arrow 5"/>
          <p:cNvSpPr/>
          <p:nvPr/>
        </p:nvSpPr>
        <p:spPr>
          <a:xfrm rot="3005925">
            <a:off x="3352800" y="243840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7" name="Right Arrow 6"/>
          <p:cNvSpPr/>
          <p:nvPr/>
        </p:nvSpPr>
        <p:spPr>
          <a:xfrm rot="18704806">
            <a:off x="3598717" y="5208999"/>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8" name="Right Arrow 7"/>
          <p:cNvSpPr/>
          <p:nvPr/>
        </p:nvSpPr>
        <p:spPr>
          <a:xfrm>
            <a:off x="6149110" y="379901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Rectangle 2"/>
          <p:cNvSpPr/>
          <p:nvPr/>
        </p:nvSpPr>
        <p:spPr>
          <a:xfrm>
            <a:off x="4171100" y="1676400"/>
            <a:ext cx="2093843"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smtClean="0">
                <a:ln w="22225">
                  <a:solidFill>
                    <a:srgbClr val="ED7D31"/>
                  </a:solidFill>
                  <a:prstDash val="solid"/>
                </a:ln>
                <a:solidFill>
                  <a:srgbClr val="ED7D31">
                    <a:lumMod val="40000"/>
                    <a:lumOff val="60000"/>
                  </a:srgbClr>
                </a:solidFill>
                <a:effectLst/>
                <a:uLnTx/>
                <a:uFillTx/>
                <a:latin typeface="Calibri"/>
                <a:ea typeface="宋体" panose="02010600030101010101" pitchFamily="2" charset="-122"/>
                <a:cs typeface="+mn-cs"/>
              </a:rPr>
              <a:t>MOOC</a:t>
            </a:r>
            <a:endParaRPr kumimoji="0" lang="en-US" altLang="zh-CN" sz="5400" b="1" i="0" u="none" strike="noStrike" kern="1200" cap="none" spc="0" normalizeH="0" baseline="0" noProof="0" dirty="0">
              <a:ln w="22225">
                <a:solidFill>
                  <a:srgbClr val="ED7D31"/>
                </a:solidFill>
                <a:prstDash val="solid"/>
              </a:ln>
              <a:solidFill>
                <a:srgbClr val="ED7D31">
                  <a:lumMod val="40000"/>
                  <a:lumOff val="60000"/>
                </a:srgbClr>
              </a:solidFill>
              <a:effectLst/>
              <a:uLnTx/>
              <a:uFillTx/>
              <a:latin typeface="Calibri"/>
              <a:ea typeface="宋体" panose="02010600030101010101" pitchFamily="2" charset="-122"/>
              <a:cs typeface="+mn-cs"/>
            </a:endParaRPr>
          </a:p>
        </p:txBody>
      </p:sp>
      <p:sp>
        <p:nvSpPr>
          <p:cNvPr id="11" name="Right Arrow 10"/>
          <p:cNvSpPr/>
          <p:nvPr/>
        </p:nvSpPr>
        <p:spPr>
          <a:xfrm rot="5400000">
            <a:off x="4713596" y="2566125"/>
            <a:ext cx="747130"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a:ea typeface="+mn-ea"/>
              <a:cs typeface="+mn-cs"/>
            </a:endParaRPr>
          </a:p>
        </p:txBody>
      </p:sp>
      <p:sp>
        <p:nvSpPr>
          <p:cNvPr id="9" name="TextBox 8"/>
          <p:cNvSpPr txBox="1"/>
          <p:nvPr/>
        </p:nvSpPr>
        <p:spPr>
          <a:xfrm>
            <a:off x="7127518" y="4922669"/>
            <a:ext cx="1467821" cy="830997"/>
          </a:xfrm>
          <a:prstGeom prst="rect">
            <a:avLst/>
          </a:prstGeom>
          <a:noFill/>
        </p:spPr>
        <p:txBody>
          <a:bodyPr wrap="square" rtlCol="0">
            <a:spAutoFit/>
          </a:bodyPr>
          <a:lstStyle/>
          <a:p>
            <a:r>
              <a:rPr lang="zh-CN" altLang="en-US" sz="2400" b="1" dirty="0" smtClean="0">
                <a:solidFill>
                  <a:srgbClr val="002060"/>
                </a:solidFill>
              </a:rPr>
              <a:t>新的工作生活场景</a:t>
            </a:r>
            <a:endParaRPr lang="zh-CN" altLang="en-US" sz="2400" b="1" dirty="0">
              <a:solidFill>
                <a:srgbClr val="002060"/>
              </a:solidFill>
            </a:endParaRPr>
          </a:p>
        </p:txBody>
      </p:sp>
      <p:sp>
        <p:nvSpPr>
          <p:cNvPr id="15" name="TextBox 14"/>
          <p:cNvSpPr txBox="1"/>
          <p:nvPr/>
        </p:nvSpPr>
        <p:spPr>
          <a:xfrm>
            <a:off x="4419600" y="1300546"/>
            <a:ext cx="1422184" cy="461665"/>
          </a:xfrm>
          <a:prstGeom prst="rect">
            <a:avLst/>
          </a:prstGeom>
          <a:noFill/>
        </p:spPr>
        <p:txBody>
          <a:bodyPr wrap="none" rtlCol="0">
            <a:spAutoFit/>
          </a:bodyPr>
          <a:lstStyle/>
          <a:p>
            <a:r>
              <a:rPr lang="zh-CN" altLang="en-US" sz="2400" b="1" dirty="0" smtClean="0">
                <a:solidFill>
                  <a:srgbClr val="002060"/>
                </a:solidFill>
              </a:rPr>
              <a:t>在线资源</a:t>
            </a:r>
            <a:endParaRPr lang="zh-CN" altLang="en-US" sz="2400" b="1" dirty="0">
              <a:solidFill>
                <a:srgbClr val="002060"/>
              </a:solidFill>
            </a:endParaRPr>
          </a:p>
        </p:txBody>
      </p:sp>
      <p:sp>
        <p:nvSpPr>
          <p:cNvPr id="16" name="TextBox 15"/>
          <p:cNvSpPr txBox="1"/>
          <p:nvPr/>
        </p:nvSpPr>
        <p:spPr>
          <a:xfrm>
            <a:off x="4038041" y="5605532"/>
            <a:ext cx="1731564" cy="461665"/>
          </a:xfrm>
          <a:prstGeom prst="rect">
            <a:avLst/>
          </a:prstGeom>
          <a:noFill/>
        </p:spPr>
        <p:txBody>
          <a:bodyPr wrap="none" rtlCol="0">
            <a:spAutoFit/>
          </a:bodyPr>
          <a:lstStyle/>
          <a:p>
            <a:r>
              <a:rPr lang="zh-CN" altLang="en-US" sz="2400" b="1" dirty="0" smtClean="0">
                <a:solidFill>
                  <a:srgbClr val="002060"/>
                </a:solidFill>
              </a:rPr>
              <a:t>终身学习者</a:t>
            </a:r>
            <a:endParaRPr lang="zh-CN" altLang="en-US" sz="2400" b="1" dirty="0">
              <a:solidFill>
                <a:srgbClr val="002060"/>
              </a:solidFill>
            </a:endParaRPr>
          </a:p>
        </p:txBody>
      </p:sp>
    </p:spTree>
    <p:extLst>
      <p:ext uri="{BB962C8B-B14F-4D97-AF65-F5344CB8AC3E}">
        <p14:creationId xmlns:p14="http://schemas.microsoft.com/office/powerpoint/2010/main" xmlns="" val="2481251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500"/>
                                        <p:tgtEl>
                                          <p:spTgt spid="102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1000"/>
                                        <p:tgtEl>
                                          <p:spTgt spid="3"/>
                                        </p:tgtEl>
                                      </p:cBhvr>
                                    </p:animEffect>
                                    <p:anim calcmode="lin" valueType="num">
                                      <p:cBhvr>
                                        <p:cTn id="18" dur="1000" fill="hold"/>
                                        <p:tgtEl>
                                          <p:spTgt spid="3"/>
                                        </p:tgtEl>
                                        <p:attrNameLst>
                                          <p:attrName>ppt_x</p:attrName>
                                        </p:attrNameLst>
                                      </p:cBhvr>
                                      <p:tavLst>
                                        <p:tav tm="0">
                                          <p:val>
                                            <p:strVal val="#ppt_x"/>
                                          </p:val>
                                        </p:tav>
                                        <p:tav tm="100000">
                                          <p:val>
                                            <p:strVal val="#ppt_x"/>
                                          </p:val>
                                        </p:tav>
                                      </p:tavLst>
                                    </p:anim>
                                    <p:anim calcmode="lin" valueType="num">
                                      <p:cBhvr>
                                        <p:cTn id="1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1000"/>
                                        <p:tgtEl>
                                          <p:spTgt spid="15"/>
                                        </p:tgtEl>
                                      </p:cBhvr>
                                    </p:animEffect>
                                    <p:anim calcmode="lin" valueType="num">
                                      <p:cBhvr>
                                        <p:cTn id="25" dur="1000" fill="hold"/>
                                        <p:tgtEl>
                                          <p:spTgt spid="15"/>
                                        </p:tgtEl>
                                        <p:attrNameLst>
                                          <p:attrName>ppt_x</p:attrName>
                                        </p:attrNameLst>
                                      </p:cBhvr>
                                      <p:tavLst>
                                        <p:tav tm="0">
                                          <p:val>
                                            <p:strVal val="#ppt_x"/>
                                          </p:val>
                                        </p:tav>
                                        <p:tav tm="100000">
                                          <p:val>
                                            <p:strVal val="#ppt_x"/>
                                          </p:val>
                                        </p:tav>
                                      </p:tavLst>
                                    </p:anim>
                                    <p:anim calcmode="lin" valueType="num">
                                      <p:cBhvr>
                                        <p:cTn id="2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026"/>
                                        </p:tgtEl>
                                        <p:attrNameLst>
                                          <p:attrName>style.visibility</p:attrName>
                                        </p:attrNameLst>
                                      </p:cBhvr>
                                      <p:to>
                                        <p:strVal val="visible"/>
                                      </p:to>
                                    </p:set>
                                    <p:animEffect transition="in" filter="fade">
                                      <p:cBhvr>
                                        <p:cTn id="31" dur="1000"/>
                                        <p:tgtEl>
                                          <p:spTgt spid="1026"/>
                                        </p:tgtEl>
                                      </p:cBhvr>
                                    </p:animEffect>
                                    <p:anim calcmode="lin" valueType="num">
                                      <p:cBhvr>
                                        <p:cTn id="32" dur="1000" fill="hold"/>
                                        <p:tgtEl>
                                          <p:spTgt spid="1026"/>
                                        </p:tgtEl>
                                        <p:attrNameLst>
                                          <p:attrName>ppt_x</p:attrName>
                                        </p:attrNameLst>
                                      </p:cBhvr>
                                      <p:tavLst>
                                        <p:tav tm="0">
                                          <p:val>
                                            <p:strVal val="#ppt_x"/>
                                          </p:val>
                                        </p:tav>
                                        <p:tav tm="100000">
                                          <p:val>
                                            <p:strVal val="#ppt_x"/>
                                          </p:val>
                                        </p:tav>
                                      </p:tavLst>
                                    </p:anim>
                                    <p:anim calcmode="lin" valueType="num">
                                      <p:cBhvr>
                                        <p:cTn id="33" dur="1000" fill="hold"/>
                                        <p:tgtEl>
                                          <p:spTgt spid="1026"/>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1000"/>
                                        <p:tgtEl>
                                          <p:spTgt spid="5"/>
                                        </p:tgtEl>
                                      </p:cBhvr>
                                    </p:animEffect>
                                    <p:anim calcmode="lin" valueType="num">
                                      <p:cBhvr>
                                        <p:cTn id="37" dur="1000" fill="hold"/>
                                        <p:tgtEl>
                                          <p:spTgt spid="5"/>
                                        </p:tgtEl>
                                        <p:attrNameLst>
                                          <p:attrName>ppt_x</p:attrName>
                                        </p:attrNameLst>
                                      </p:cBhvr>
                                      <p:tavLst>
                                        <p:tav tm="0">
                                          <p:val>
                                            <p:strVal val="#ppt_x"/>
                                          </p:val>
                                        </p:tav>
                                        <p:tav tm="100000">
                                          <p:val>
                                            <p:strVal val="#ppt_x"/>
                                          </p:val>
                                        </p:tav>
                                      </p:tavLst>
                                    </p:anim>
                                    <p:anim calcmode="lin" valueType="num">
                                      <p:cBhvr>
                                        <p:cTn id="38"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grpId="0" nodeType="click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p:bldP spid="15"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b="1" dirty="0">
                <a:solidFill>
                  <a:srgbClr val="002060"/>
                </a:solidFill>
                <a:latin typeface="黑体" pitchFamily="49" charset="-122"/>
                <a:ea typeface="黑体" pitchFamily="49" charset="-122"/>
              </a:rPr>
              <a:t>新时代大学的育人目标</a:t>
            </a:r>
            <a:endParaRPr lang="en-US" b="1" dirty="0">
              <a:solidFill>
                <a:srgbClr val="002060"/>
              </a:solidFill>
              <a:latin typeface="黑体" pitchFamily="49" charset="-122"/>
              <a:ea typeface="黑体" pitchFamily="49" charset="-122"/>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3559910178"/>
              </p:ext>
            </p:extLst>
          </p:nvPr>
        </p:nvGraphicFramePr>
        <p:xfrm>
          <a:off x="381000" y="1828800"/>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344207210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sz="4100" b="1" dirty="0" smtClean="0">
                <a:solidFill>
                  <a:srgbClr val="002060"/>
                </a:solidFill>
                <a:latin typeface="黑体" pitchFamily="49" charset="-122"/>
                <a:ea typeface="黑体" pitchFamily="49" charset="-122"/>
                <a:cs typeface="+mn-cs"/>
              </a:rPr>
              <a:t>什么是金课？</a:t>
            </a:r>
            <a:endParaRPr lang="zh-CN" altLang="en-US" sz="4100" b="1" dirty="0">
              <a:solidFill>
                <a:srgbClr val="002060"/>
              </a:solidFill>
              <a:latin typeface="黑体" pitchFamily="49" charset="-122"/>
              <a:ea typeface="黑体" pitchFamily="49" charset="-122"/>
              <a:cs typeface="+mn-cs"/>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2675928499"/>
              </p:ext>
            </p:extLst>
          </p:nvPr>
        </p:nvGraphicFramePr>
        <p:xfrm>
          <a:off x="1143000" y="2590800"/>
          <a:ext cx="7162800" cy="3733800"/>
        </p:xfrm>
        <a:graphic>
          <a:graphicData uri="http://schemas.openxmlformats.org/drawingml/2006/table">
            <a:tbl>
              <a:tblPr firstRow="1" bandRow="1">
                <a:tableStyleId>{5C22544A-7EE6-4342-B048-85BDC9FD1C3A}</a:tableStyleId>
              </a:tblPr>
              <a:tblGrid>
                <a:gridCol w="3581400">
                  <a:extLst>
                    <a:ext uri="{9D8B030D-6E8A-4147-A177-3AD203B41FA5}">
                      <a16:colId xmlns:a16="http://schemas.microsoft.com/office/drawing/2014/main" xmlns="" val="20000"/>
                    </a:ext>
                  </a:extLst>
                </a:gridCol>
                <a:gridCol w="3581400">
                  <a:extLst>
                    <a:ext uri="{9D8B030D-6E8A-4147-A177-3AD203B41FA5}">
                      <a16:colId xmlns:a16="http://schemas.microsoft.com/office/drawing/2014/main" xmlns="" val="20001"/>
                    </a:ext>
                  </a:extLst>
                </a:gridCol>
              </a:tblGrid>
              <a:tr h="1866900">
                <a:tc>
                  <a:txBody>
                    <a:bodyPr/>
                    <a:lstStyle/>
                    <a:p>
                      <a:pPr algn="ctr"/>
                      <a:r>
                        <a:rPr lang="zh-CN" altLang="en-US" sz="3600" dirty="0" smtClean="0"/>
                        <a:t>旧手段，旧目标</a:t>
                      </a:r>
                      <a:endParaRPr lang="en-US" altLang="zh-CN" sz="3600" dirty="0" smtClean="0"/>
                    </a:p>
                    <a:p>
                      <a:pPr algn="ctr"/>
                      <a:r>
                        <a:rPr lang="en-US" altLang="zh-CN" sz="3600" dirty="0" smtClean="0"/>
                        <a:t>0</a:t>
                      </a:r>
                      <a:endParaRPr lang="zh-CN" altLang="en-US" sz="3600" dirty="0"/>
                    </a:p>
                  </a:txBody>
                  <a:tcPr/>
                </a:tc>
                <a:tc>
                  <a:txBody>
                    <a:bodyPr/>
                    <a:lstStyle/>
                    <a:p>
                      <a:pPr algn="ctr"/>
                      <a:r>
                        <a:rPr lang="zh-CN" altLang="en-US" sz="3600" dirty="0" smtClean="0"/>
                        <a:t>新手段，旧目标</a:t>
                      </a:r>
                      <a:endParaRPr lang="en-US" altLang="zh-CN" sz="3600" dirty="0" smtClean="0"/>
                    </a:p>
                    <a:p>
                      <a:pPr algn="ctr"/>
                      <a:r>
                        <a:rPr lang="en-US" altLang="zh-CN" sz="3600" dirty="0" smtClean="0"/>
                        <a:t>1</a:t>
                      </a:r>
                      <a:endParaRPr lang="zh-CN" altLang="en-US" sz="3600" dirty="0"/>
                    </a:p>
                  </a:txBody>
                  <a:tcPr/>
                </a:tc>
                <a:extLst>
                  <a:ext uri="{0D108BD9-81ED-4DB2-BD59-A6C34878D82A}">
                    <a16:rowId xmlns:a16="http://schemas.microsoft.com/office/drawing/2014/main" xmlns="" val="10000"/>
                  </a:ext>
                </a:extLst>
              </a:tr>
              <a:tr h="1866900">
                <a:tc>
                  <a:txBody>
                    <a:bodyPr/>
                    <a:lstStyle/>
                    <a:p>
                      <a:pPr algn="ctr"/>
                      <a:r>
                        <a:rPr lang="zh-CN" altLang="en-US" sz="3600" dirty="0" smtClean="0"/>
                        <a:t>旧手段，新目标</a:t>
                      </a:r>
                      <a:endParaRPr lang="en-US" altLang="zh-CN" sz="3600" dirty="0" smtClean="0"/>
                    </a:p>
                    <a:p>
                      <a:pPr algn="ctr"/>
                      <a:r>
                        <a:rPr lang="en-US" altLang="zh-CN" sz="3600" dirty="0" smtClean="0"/>
                        <a:t>2</a:t>
                      </a:r>
                      <a:endParaRPr lang="zh-CN" altLang="en-US" sz="3600" dirty="0"/>
                    </a:p>
                  </a:txBody>
                  <a:tcPr/>
                </a:tc>
                <a:tc>
                  <a:txBody>
                    <a:bodyPr/>
                    <a:lstStyle/>
                    <a:p>
                      <a:pPr algn="ctr"/>
                      <a:r>
                        <a:rPr lang="zh-CN" altLang="en-US" sz="3600" dirty="0" smtClean="0"/>
                        <a:t>新手段，新目标</a:t>
                      </a:r>
                      <a:endParaRPr lang="en-US" altLang="zh-CN" sz="3600" dirty="0" smtClean="0"/>
                    </a:p>
                    <a:p>
                      <a:pPr algn="ctr"/>
                      <a:r>
                        <a:rPr lang="en-US" altLang="zh-CN" sz="3600" dirty="0" smtClean="0"/>
                        <a:t>3</a:t>
                      </a:r>
                      <a:endParaRPr lang="zh-CN" altLang="en-US" sz="3600" dirty="0"/>
                    </a:p>
                  </a:txBody>
                  <a:tcPr/>
                </a:tc>
                <a:extLst>
                  <a:ext uri="{0D108BD9-81ED-4DB2-BD59-A6C34878D82A}">
                    <a16:rowId xmlns:a16="http://schemas.microsoft.com/office/drawing/2014/main" xmlns="" val="10001"/>
                  </a:ext>
                </a:extLst>
              </a:tr>
            </a:tbl>
          </a:graphicData>
        </a:graphic>
      </p:graphicFrame>
      <p:sp>
        <p:nvSpPr>
          <p:cNvPr id="5" name="TextBox 4"/>
          <p:cNvSpPr txBox="1"/>
          <p:nvPr/>
        </p:nvSpPr>
        <p:spPr>
          <a:xfrm>
            <a:off x="3810000" y="1879134"/>
            <a:ext cx="1981200" cy="584775"/>
          </a:xfrm>
          <a:prstGeom prst="rect">
            <a:avLst/>
          </a:prstGeom>
          <a:noFill/>
        </p:spPr>
        <p:txBody>
          <a:bodyPr wrap="square" rtlCol="0">
            <a:spAutoFit/>
          </a:bodyPr>
          <a:lstStyle/>
          <a:p>
            <a:r>
              <a:rPr lang="zh-CN" altLang="en-US" sz="3200" dirty="0" smtClean="0"/>
              <a:t>教学手段</a:t>
            </a:r>
            <a:endParaRPr lang="zh-CN" altLang="en-US" sz="3200" dirty="0"/>
          </a:p>
        </p:txBody>
      </p:sp>
      <p:sp>
        <p:nvSpPr>
          <p:cNvPr id="6" name="TextBox 5"/>
          <p:cNvSpPr txBox="1"/>
          <p:nvPr/>
        </p:nvSpPr>
        <p:spPr>
          <a:xfrm>
            <a:off x="290096" y="3102928"/>
            <a:ext cx="677108" cy="1798319"/>
          </a:xfrm>
          <a:prstGeom prst="rect">
            <a:avLst/>
          </a:prstGeom>
          <a:noFill/>
        </p:spPr>
        <p:txBody>
          <a:bodyPr vert="eaVert" wrap="square" rtlCol="0">
            <a:spAutoFit/>
          </a:bodyPr>
          <a:lstStyle/>
          <a:p>
            <a:r>
              <a:rPr lang="zh-CN" altLang="en-US" sz="3200" dirty="0" smtClean="0"/>
              <a:t>教学目标</a:t>
            </a:r>
            <a:endParaRPr lang="zh-CN" altLang="en-US" sz="3200" dirty="0"/>
          </a:p>
        </p:txBody>
      </p:sp>
    </p:spTree>
    <p:extLst>
      <p:ext uri="{BB962C8B-B14F-4D97-AF65-F5344CB8AC3E}">
        <p14:creationId xmlns:p14="http://schemas.microsoft.com/office/powerpoint/2010/main" xmlns="" val="21717954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sz="4100" b="1" dirty="0">
                <a:solidFill>
                  <a:srgbClr val="002060"/>
                </a:solidFill>
                <a:latin typeface="黑体" pitchFamily="49" charset="-122"/>
                <a:ea typeface="黑体" pitchFamily="49" charset="-122"/>
                <a:cs typeface="+mn-cs"/>
              </a:rPr>
              <a:t>技</a:t>
            </a:r>
            <a:r>
              <a:rPr lang="zh-CN" altLang="en-US" sz="4100" b="1" dirty="0" smtClean="0">
                <a:solidFill>
                  <a:srgbClr val="002060"/>
                </a:solidFill>
                <a:latin typeface="黑体" pitchFamily="49" charset="-122"/>
                <a:ea typeface="黑体" pitchFamily="49" charset="-122"/>
                <a:cs typeface="+mn-cs"/>
              </a:rPr>
              <a:t>术在金课建设中的作用</a:t>
            </a:r>
            <a:endParaRPr lang="zh-CN" altLang="en-US" sz="4100" b="1" dirty="0">
              <a:solidFill>
                <a:srgbClr val="002060"/>
              </a:solidFill>
              <a:latin typeface="黑体" pitchFamily="49" charset="-122"/>
              <a:ea typeface="黑体" pitchFamily="49" charset="-122"/>
              <a:cs typeface="+mn-cs"/>
            </a:endParaRPr>
          </a:p>
        </p:txBody>
      </p:sp>
      <p:sp>
        <p:nvSpPr>
          <p:cNvPr id="3" name="Content Placeholder 2"/>
          <p:cNvSpPr>
            <a:spLocks noGrp="1"/>
          </p:cNvSpPr>
          <p:nvPr>
            <p:ph idx="1"/>
          </p:nvPr>
        </p:nvSpPr>
        <p:spPr/>
        <p:txBody>
          <a:bodyPr>
            <a:normAutofit/>
          </a:bodyPr>
          <a:lstStyle/>
          <a:p>
            <a:r>
              <a:rPr lang="zh-CN" altLang="en-US" sz="3200" b="1" dirty="0" smtClean="0"/>
              <a:t>第一重：用技术更好地实现传统的教学，例如师生互动，线上作业及测评</a:t>
            </a:r>
            <a:endParaRPr lang="en-US" altLang="zh-CN" sz="3200" b="1" dirty="0" smtClean="0"/>
          </a:p>
          <a:p>
            <a:r>
              <a:rPr lang="zh-CN" altLang="en-US" sz="3200" b="1" dirty="0" smtClean="0"/>
              <a:t>第二重：用技术创造优于线下教学的体验，例如翻转课堂，微课，虚拟学习空间</a:t>
            </a:r>
            <a:endParaRPr lang="en-US" altLang="zh-CN" sz="3200" b="1" dirty="0" smtClean="0"/>
          </a:p>
          <a:p>
            <a:r>
              <a:rPr lang="zh-CN" altLang="en-US" sz="3200" b="1" dirty="0"/>
              <a:t>第三</a:t>
            </a:r>
            <a:r>
              <a:rPr lang="zh-CN" altLang="en-US" sz="3200" b="1" dirty="0" smtClean="0"/>
              <a:t>重：技术支持的大数据分析，颠覆和重构传统的线下教学，例如课堂的改变，真正做到基于学情的以学生为中心</a:t>
            </a:r>
            <a:endParaRPr lang="zh-CN" altLang="en-US" sz="3200" b="1" dirty="0"/>
          </a:p>
        </p:txBody>
      </p:sp>
    </p:spTree>
    <p:extLst>
      <p:ext uri="{BB962C8B-B14F-4D97-AF65-F5344CB8AC3E}">
        <p14:creationId xmlns:p14="http://schemas.microsoft.com/office/powerpoint/2010/main" xmlns="" val="5718794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sz="4100" b="1" dirty="0" smtClean="0">
                <a:solidFill>
                  <a:srgbClr val="002060"/>
                </a:solidFill>
                <a:latin typeface="黑体" pitchFamily="49" charset="-122"/>
                <a:ea typeface="黑体" pitchFamily="49" charset="-122"/>
                <a:cs typeface="+mn-cs"/>
              </a:rPr>
              <a:t>金课建设四</a:t>
            </a:r>
            <a:r>
              <a:rPr lang="zh-CN" altLang="en-US" sz="4100" b="1" dirty="0">
                <a:solidFill>
                  <a:srgbClr val="002060"/>
                </a:solidFill>
                <a:latin typeface="黑体" pitchFamily="49" charset="-122"/>
                <a:ea typeface="黑体" pitchFamily="49" charset="-122"/>
                <a:cs typeface="+mn-cs"/>
              </a:rPr>
              <a:t>步</a:t>
            </a:r>
            <a:endParaRPr lang="en-US" sz="4100" b="1" dirty="0">
              <a:solidFill>
                <a:srgbClr val="002060"/>
              </a:solidFill>
              <a:latin typeface="黑体" pitchFamily="49" charset="-122"/>
              <a:ea typeface="黑体" pitchFamily="49" charset="-122"/>
              <a:cs typeface="+mn-cs"/>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xmlns="" val="1107640384"/>
              </p:ext>
            </p:extLst>
          </p:nvPr>
        </p:nvGraphicFramePr>
        <p:xfrm>
          <a:off x="457200" y="1828800"/>
          <a:ext cx="78867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xmlns="" val="15436696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b="1" dirty="0">
                <a:solidFill>
                  <a:srgbClr val="002060"/>
                </a:solidFill>
                <a:latin typeface="黑体" pitchFamily="49" charset="-122"/>
                <a:ea typeface="黑体" pitchFamily="49" charset="-122"/>
              </a:rPr>
              <a:t>专业学习流程设计的几个趋势</a:t>
            </a:r>
            <a:endParaRPr lang="en-US" b="1" dirty="0">
              <a:solidFill>
                <a:srgbClr val="002060"/>
              </a:solidFill>
              <a:latin typeface="黑体" pitchFamily="49" charset="-122"/>
              <a:ea typeface="黑体" pitchFamily="49" charset="-122"/>
            </a:endParaRPr>
          </a:p>
        </p:txBody>
      </p:sp>
      <p:sp>
        <p:nvSpPr>
          <p:cNvPr id="3" name="Content Placeholder 2"/>
          <p:cNvSpPr>
            <a:spLocks noGrp="1"/>
          </p:cNvSpPr>
          <p:nvPr>
            <p:ph idx="1"/>
          </p:nvPr>
        </p:nvSpPr>
        <p:spPr/>
        <p:txBody>
          <a:bodyPr>
            <a:normAutofit lnSpcReduction="10000"/>
          </a:bodyPr>
          <a:lstStyle/>
          <a:p>
            <a:pPr>
              <a:lnSpc>
                <a:spcPct val="125000"/>
              </a:lnSpc>
            </a:pPr>
            <a:r>
              <a:rPr lang="zh-CN" altLang="en-US" sz="5400" b="1" dirty="0">
                <a:solidFill>
                  <a:srgbClr val="002060"/>
                </a:solidFill>
              </a:rPr>
              <a:t>校内校</a:t>
            </a:r>
            <a:r>
              <a:rPr lang="zh-CN" altLang="en-US" sz="5400" b="1" dirty="0" smtClean="0">
                <a:solidFill>
                  <a:srgbClr val="002060"/>
                </a:solidFill>
              </a:rPr>
              <a:t>外融合</a:t>
            </a:r>
            <a:endParaRPr lang="en-US" altLang="zh-CN" sz="5400" b="1" dirty="0">
              <a:solidFill>
                <a:srgbClr val="002060"/>
              </a:solidFill>
            </a:endParaRPr>
          </a:p>
          <a:p>
            <a:pPr>
              <a:lnSpc>
                <a:spcPct val="125000"/>
              </a:lnSpc>
            </a:pPr>
            <a:r>
              <a:rPr lang="zh-CN" altLang="en-US" sz="5400" b="1" dirty="0" smtClean="0">
                <a:solidFill>
                  <a:srgbClr val="002060"/>
                </a:solidFill>
              </a:rPr>
              <a:t>课内课外融合</a:t>
            </a:r>
            <a:endParaRPr lang="en-US" altLang="zh-CN" sz="5400" b="1" dirty="0" smtClean="0">
              <a:solidFill>
                <a:srgbClr val="002060"/>
              </a:solidFill>
            </a:endParaRPr>
          </a:p>
          <a:p>
            <a:pPr>
              <a:lnSpc>
                <a:spcPct val="125000"/>
              </a:lnSpc>
            </a:pPr>
            <a:r>
              <a:rPr lang="zh-CN" altLang="en-US" sz="5400" b="1" dirty="0" smtClean="0">
                <a:solidFill>
                  <a:srgbClr val="002060"/>
                </a:solidFill>
              </a:rPr>
              <a:t>学科交叉融合</a:t>
            </a:r>
            <a:endParaRPr lang="en-US" altLang="zh-CN" sz="5400" b="1" dirty="0" smtClean="0">
              <a:solidFill>
                <a:srgbClr val="002060"/>
              </a:solidFill>
            </a:endParaRPr>
          </a:p>
          <a:p>
            <a:pPr>
              <a:lnSpc>
                <a:spcPct val="125000"/>
              </a:lnSpc>
            </a:pPr>
            <a:r>
              <a:rPr lang="zh-CN" altLang="en-US" sz="5400" b="1" dirty="0" smtClean="0">
                <a:solidFill>
                  <a:srgbClr val="002060"/>
                </a:solidFill>
              </a:rPr>
              <a:t>教学环节重塑</a:t>
            </a:r>
            <a:endParaRPr lang="en-US" sz="5400" b="1" dirty="0">
              <a:solidFill>
                <a:srgbClr val="002060"/>
              </a:solidFill>
            </a:endParaRPr>
          </a:p>
        </p:txBody>
      </p:sp>
    </p:spTree>
    <p:extLst>
      <p:ext uri="{BB962C8B-B14F-4D97-AF65-F5344CB8AC3E}">
        <p14:creationId xmlns:p14="http://schemas.microsoft.com/office/powerpoint/2010/main" xmlns="" val="33514501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zh-CN" altLang="en-US" b="1" dirty="0">
                <a:solidFill>
                  <a:srgbClr val="002060"/>
                </a:solidFill>
                <a:latin typeface="黑体" pitchFamily="49" charset="-122"/>
                <a:ea typeface="黑体" pitchFamily="49" charset="-122"/>
              </a:rPr>
              <a:t>斯坦福大学</a:t>
            </a:r>
            <a:r>
              <a:rPr lang="en-US" altLang="zh-CN" b="1" dirty="0">
                <a:solidFill>
                  <a:srgbClr val="002060"/>
                </a:solidFill>
                <a:latin typeface="黑体" pitchFamily="49" charset="-122"/>
                <a:ea typeface="黑体" pitchFamily="49" charset="-122"/>
              </a:rPr>
              <a:t>2025</a:t>
            </a:r>
            <a:r>
              <a:rPr lang="zh-CN" altLang="en-US" b="1" dirty="0">
                <a:solidFill>
                  <a:srgbClr val="002060"/>
                </a:solidFill>
                <a:latin typeface="黑体" pitchFamily="49" charset="-122"/>
                <a:ea typeface="黑体" pitchFamily="49" charset="-122"/>
              </a:rPr>
              <a:t>计划</a:t>
            </a:r>
            <a:endParaRPr lang="en-US" b="1" dirty="0">
              <a:solidFill>
                <a:srgbClr val="002060"/>
              </a:solidFill>
              <a:latin typeface="黑体" pitchFamily="49" charset="-122"/>
              <a:ea typeface="黑体" pitchFamily="49" charset="-122"/>
            </a:endParaRPr>
          </a:p>
        </p:txBody>
      </p:sp>
      <p:pic>
        <p:nvPicPr>
          <p:cNvPr id="3" name="Picture 2" descr="https://wx.qq.com/cgi-bin/mmwebwx-bin/webwxgetmsgimg?&amp;MsgID=324466399774267346&amp;skey=%40crypt_ab840c81_4d0791cb393e0de3f1486bd908bf36f9"/>
          <p:cNvPicPr>
            <a:picLocks noChangeAspect="1" noChangeArrowheads="1"/>
          </p:cNvPicPr>
          <p:nvPr/>
        </p:nvPicPr>
        <p:blipFill rotWithShape="1">
          <a:blip r:embed="rId2">
            <a:extLst>
              <a:ext uri="{28A0092B-C50C-407E-A947-70E740481C1C}">
                <a14:useLocalDpi xmlns:a14="http://schemas.microsoft.com/office/drawing/2010/main" xmlns="" val="0"/>
              </a:ext>
            </a:extLst>
          </a:blip>
          <a:srcRect t="8639" r="1059"/>
          <a:stretch/>
        </p:blipFill>
        <p:spPr bwMode="auto">
          <a:xfrm>
            <a:off x="762000" y="1676400"/>
            <a:ext cx="7086600" cy="48231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09667244"/>
      </p:ext>
    </p:extLst>
  </p:cSld>
  <p:clrMapOvr>
    <a:masterClrMapping/>
  </p:clrMapOvr>
  <p:timing>
    <p:tnLst>
      <p:par>
        <p:cTn id="1" dur="indefinite" restart="never" nodeType="tmRoot"/>
      </p:par>
    </p:tnLst>
  </p:timing>
</p:sld>
</file>

<file path=ppt/theme/theme1.xml><?xml version="1.0" encoding="utf-8"?>
<a:theme xmlns:a="http://schemas.openxmlformats.org/drawingml/2006/main" name="Trainer away-day PPT-V4">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ct:contentTypeSchema ct:_="" ma:_="" ma:contentTypeName="Document" ma:contentTypeID="0x010100330E6E3D9DF905489E5FF1C73AD70928" ma:contentTypeVersion="" ma:contentTypeDescription="Create a new document." ma:contentTypeScope="" ma:versionID="1198a131bd14ddc943f460983019216f" xmlns:ct="http://schemas.microsoft.com/office/2006/metadata/contentType" xmlns:ma="http://schemas.microsoft.com/office/2006/metadata/properties/metaAttributes">
<xsd:schema targetNamespace="http://schemas.microsoft.com/office/2006/metadata/properties" ma:root="true" ma:fieldsID="c2516190da5a5b32cccb314f8dbbd3d6" ns2:_="" ns3:_="" xmlns:xsd="http://www.w3.org/2001/XMLSchema" xmlns:xs="http://www.w3.org/2001/XMLSchema" xmlns:p="http://schemas.microsoft.com/office/2006/metadata/properties" xmlns:ns2="$ListId:Shared Documents;" xmlns:ns3="e8331262-de25-436d-8f05-154a071bbe3b">
<xsd:import namespace="$ListId:Shared Documents;"/>
<xsd:import namespace="e8331262-de25-436d-8f05-154a071bbe3b"/>
<xsd:element name="properties">
<xsd:complexType>
<xsd:sequence>
<xsd:element name="documentManagement">
<xsd:complexType>
<xsd:all>
<xsd:element ref="ns2:hc6d7eca65f9478abad7d03f5cf64e0f" minOccurs="0"/>
<xsd:element ref="ns3:TaxCatchAll" minOccurs="0"/>
</xsd:all>
</xsd:complexType>
</xsd:element>
</xsd:sequence>
</xsd:complexType>
</xsd:element>
</xsd:schema>
<xsd:schema targetNamespace="$ListId:Shared Documents;" elementFormDefault="qualified" xmlns:xsd="http://www.w3.org/2001/XMLSchema" xmlns:xs="http://www.w3.org/2001/XMLSchema" xmlns:dms="http://schemas.microsoft.com/office/2006/documentManagement/types" xmlns:pc="http://schemas.microsoft.com/office/infopath/2007/PartnerControls">
<xsd:import namespace="http://schemas.microsoft.com/office/2006/documentManagement/types"/>
<xsd:import namespace="http://schemas.microsoft.com/office/infopath/2007/PartnerControls"/>
<xsd:element name="hc6d7eca65f9478abad7d03f5cf64e0f" ma:index="9" nillable="true" ma:taxonomy="true" ma:internalName="hc6d7eca65f9478abad7d03f5cf64e0f" ma:taxonomyFieldName="Category" ma:displayName="Category" ma:default="" ma:fieldId="{1c6d7eca-65f9-478a-bad7-d03f5cf64e0f}" ma:sspId="415ee74b-2602-4e7a-8fdc-0d76d9df16f1" ma:termSetId="c9e38beb-e60a-46ec-a1a3-d119e6b2538e" ma:anchorId="00000000-0000-0000-0000-000000000000" ma:open="false" ma:isKeyword="false">
<xsd:complexType>
<xsd:sequence>
<xsd:element ref="pc:Terms" minOccurs="0" maxOccurs="1"></xsd:element>
</xsd:sequence>
</xsd:complexType>
</xsd:element>
</xsd:schema>
<xsd:schema targetNamespace="e8331262-de25-436d-8f05-154a071bbe3b" elementFormDefault="qualified" xmlns:xsd="http://www.w3.org/2001/XMLSchema" xmlns:xs="http://www.w3.org/2001/XMLSchema" xmlns:dms="http://schemas.microsoft.com/office/2006/documentManagement/types" xmlns:pc="http://schemas.microsoft.com/office/infopath/2007/PartnerControls">
<xsd:import namespace="http://schemas.microsoft.com/office/2006/documentManagement/types"/>
<xsd:import namespace="http://schemas.microsoft.com/office/infopath/2007/PartnerControls"/>
<xsd:element name="TaxCatchAll" ma:index="10" nillable="true" ma:displayName="Taxonomy Catch All Column" ma:hidden="true" ma:list="{D98AB2C2-5F3E-4B47-9E11-3F7D98A5F176}" ma:internalName="TaxCatchAll" ma:showField="CatchAllData" ma:web="{e9859523-93b5-4514-9b05-ea13807bbaca}">
<xsd:complexType>
<xsd:complexContent>
<xsd:extension base="dms:MultiChoiceLookup">
<xsd:sequence>
<xsd:element name="Value" type="dms:Lookup" maxOccurs="unbounded" minOccurs="0" nillable="true"/>
</xsd:sequence>
</xsd:extension>
</xsd:complexContent>
</xsd:complexType>
</xsd:element>
</xsd:schema>
<xsd:schema targetNamespace="http://schemas.openxmlformats.org/package/2006/metadata/core-properties" elementFormDefault="qualified" attributeFormDefault="unqualified" blockDefault="#all" xmlns="http://schemas.openxmlformats.org/package/2006/metadata/core-properties" xmlns:xsd="http://www.w3.org/2001/XMLSchema" xmlns:xsi="http://www.w3.org/2001/XMLSchema-instance" xmlns:dc="http://purl.org/dc/elements/1.1/" xmlns:dcterms="http://purl.org/dc/terms/" xmlns:odoc="http://schemas.microsoft.com/internal/obd">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targetNamespace="http://schemas.microsoft.com/office/infopath/2007/PartnerControls" elementFormDefault="qualified" attributeFormDefault="unqualified" xmlns:pc="http://schemas.microsoft.com/office/infopath/2007/PartnerControls" xmlns:xs="http://www.w3.org/2001/XMLSchema">
<xs:element name="Person">
<xs:complexType>
<xs:sequence>
<xs:element ref="pc:DisplayName" minOccurs="0"></xs:element>
<xs:element ref="pc:AccountId" minOccurs="0"></xs:element>
<xs:element ref="pc:AccountType" minOccurs="0"></xs:element>
</xs:sequence>
</xs:complexType>
</xs:element>
<xs:element name="DisplayName" type="xs:string"></xs:element>
<xs:element name="AccountId" type="xs:string"></xs:element>
<xs:element name="AccountType" type="xs:string"></xs:element>
<xs:element name="BDCAssociatedEntity">
<xs:complexType>
<xs:sequence>
<xs:element ref="pc:BDCEntity" minOccurs="0" maxOccurs="unbounded"></xs:element>
</xs:sequence>
<xs:attribute ref="pc:EntityNamespace"></xs:attribute>
<xs:attribute ref="pc:EntityName"></xs:attribute>
<xs:attribute ref="pc:SystemInstanceName"></xs:attribute>
<xs:attribute ref="pc:AssociationName"></xs:attribute>
</xs:complexType>
</xs:element>
<xs:attribute name="EntityNamespace" type="xs:string"></xs:attribute>
<xs:attribute name="EntityName" type="xs:string"></xs:attribute>
<xs:attribute name="SystemInstanceName" type="xs:string"></xs:attribute>
<xs:attribute name="AssociationName" type="xs:string"></xs:attribute>
<xs:element name="BDCEntity">
<xs:complexType>
<xs:sequence>
<xs:element ref="pc:EntityDisplayName" minOccurs="0"></xs:element>
<xs:element ref="pc:EntityInstanceReference" minOccurs="0"></xs:element>
<xs:element ref="pc:EntityId1" minOccurs="0"></xs:element>
<xs:element ref="pc:EntityId2" minOccurs="0"></xs:element>
<xs:element ref="pc:EntityId3" minOccurs="0"></xs:element>
<xs:element ref="pc:EntityId4" minOccurs="0"></xs:element>
<xs:element ref="pc:EntityId5" minOccurs="0"></xs:element>
</xs:sequence>
</xs:complexType>
</xs:element>
<xs:element name="EntityDisplayName" type="xs:string"></xs:element>
<xs:element name="EntityInstanceReference" type="xs:string"></xs:element>
<xs:element name="EntityId1" type="xs:string"></xs:element>
<xs:element name="EntityId2" type="xs:string"></xs:element>
<xs:element name="EntityId3" type="xs:string"></xs:element>
<xs:element name="EntityId4" type="xs:string"></xs:element>
<xs:element name="EntityId5" type="xs:string"></xs:element>
<xs:element name="Terms">
<xs:complexType>
<xs:sequence>
<xs:element ref="pc:TermInfo" minOccurs="0" maxOccurs="unbounded"></xs:element>
</xs:sequence>
</xs:complexType>
</xs:element>
<xs:element name="TermInfo">
<xs:complexType>
<xs:sequence>
<xs:element ref="pc:TermName" minOccurs="0"></xs:element>
<xs:element ref="pc:TermId" minOccurs="0"></xs:element>
</xs:sequence>
</xs:complexType>
</xs:element>
<xs:element name="TermName" type="xs:string"></xs:element>
<xs:element name="TermId" type="xs:string"></xs:element>
</xs:schema>
</ct:contentTypeSchema>
</file>

<file path=customXml/item3.xml><?xml version="1.0" encoding="utf-8"?><p:properties xmlns:p="http://schemas.microsoft.com/office/2006/metadata/properties" xmlns:xsi="http://www.w3.org/2001/XMLSchema-instance" xmlns:pc="http://schemas.microsoft.com/office/infopath/2007/PartnerControls"><documentManagement><hc6d7eca65f9478abad7d03f5cf64e0f xmlns="$ListId:Shared Documents;"><Terms xmlns="http://schemas.microsoft.com/office/infopath/2007/PartnerControls"></Terms></hc6d7eca65f9478abad7d03f5cf64e0f><TaxCatchAll xmlns="e8331262-de25-436d-8f05-154a071bbe3b"/></documentManagement></p:properties>
</file>

<file path=customXml/itemProps1.xml><?xml version="1.0" encoding="utf-8"?>
<ds:datastoreItem xmlns:ds="http://schemas.openxmlformats.org/officeDocument/2006/customXml" ds:itemID="{0BBEA436-2948-4168-ACD8-E6AB8D2E4806}">
  <ds:schemaRefs>
    <ds:schemaRef ds:uri="http://schemas.microsoft.com/sharepoint/v3/contenttype/forms"/>
  </ds:schemaRefs>
</ds:datastoreItem>
</file>

<file path=customXml/itemProps2.xml><?xml version="1.0" encoding="utf-8"?>
<ds:datastoreItem xmlns:ds="http://schemas.openxmlformats.org/officeDocument/2006/customXml" ds:itemID="{EF85BD07-7A86-4136-95B0-942C0D1C724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ListId:Shared Documents;"/>
    <ds:schemaRef ds:uri="e8331262-de25-436d-8f05-154a071bbe3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7DB2D51-5D5B-4A9C-9B3B-0AB1579CB0D4}">
  <ds:schemaRefs>
    <ds:schemaRef ds:uri="http://schemas.microsoft.com/office/2006/documentManagement/types"/>
    <ds:schemaRef ds:uri="http://purl.org/dc/elements/1.1/"/>
    <ds:schemaRef ds:uri="http://schemas.microsoft.com/office/2006/metadata/properties"/>
    <ds:schemaRef ds:uri="http://purl.org/dc/dcmitype/"/>
    <ds:schemaRef ds:uri="http://schemas.microsoft.com/office/infopath/2007/PartnerControls"/>
    <ds:schemaRef ds:uri="http://purl.org/dc/terms/"/>
    <ds:schemaRef ds:uri="http://schemas.openxmlformats.org/package/2006/metadata/core-properties"/>
    <ds:schemaRef ds:uri="e8331262-de25-436d-8f05-154a071bbe3b"/>
    <ds:schemaRef ds:uri="$ListId:Shared Document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Trainer away-day PPT-V4</Template>
  <TotalTime>4215</TotalTime>
  <Words>1253</Words>
  <Application>Microsoft Office PowerPoint</Application>
  <PresentationFormat>全屏显示(4:3)</PresentationFormat>
  <Paragraphs>226</Paragraphs>
  <Slides>26</Slides>
  <Notes>2</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Trainer away-day PPT-V4</vt:lpstr>
      <vt:lpstr>幻灯片 1</vt:lpstr>
      <vt:lpstr>提纲</vt:lpstr>
      <vt:lpstr>大学在新时代的挑战</vt:lpstr>
      <vt:lpstr>新时代大学的育人目标</vt:lpstr>
      <vt:lpstr>什么是金课？</vt:lpstr>
      <vt:lpstr>技术在金课建设中的作用</vt:lpstr>
      <vt:lpstr>金课建设四步</vt:lpstr>
      <vt:lpstr>专业学习流程设计的几个趋势</vt:lpstr>
      <vt:lpstr>斯坦福大学2025计划</vt:lpstr>
      <vt:lpstr>学习流程：斯坦福2015计划</vt:lpstr>
      <vt:lpstr>全球体验与国际竞争力： Minerva 密涅瓦大学</vt:lpstr>
      <vt:lpstr>学习流程：密涅瓦大学</vt:lpstr>
      <vt:lpstr>幻灯片 13</vt:lpstr>
      <vt:lpstr>学习流程：芬兰的基础教育</vt:lpstr>
      <vt:lpstr>大学教学创新五大趋势</vt:lpstr>
      <vt:lpstr>教学改革十大误解</vt:lpstr>
      <vt:lpstr>研究导向的教学进行能力训练和知识框架搭建 </vt:lpstr>
      <vt:lpstr>研究导向型学习与教学流程</vt:lpstr>
      <vt:lpstr>教师的个性化引导</vt:lpstr>
      <vt:lpstr>学习流程的差异</vt:lpstr>
      <vt:lpstr>研究导向型学习的结果</vt:lpstr>
      <vt:lpstr>案例：提升学生主动性的社会创新课程</vt:lpstr>
      <vt:lpstr>课程基本原则</vt:lpstr>
      <vt:lpstr>课程操作流程</vt:lpstr>
      <vt:lpstr>西浦全国大学教学创新大赛</vt:lpstr>
      <vt:lpstr>幻灯片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Xiaojun Zhang</dc:creator>
  <cp:lastModifiedBy>Amber</cp:lastModifiedBy>
  <cp:revision>124</cp:revision>
  <dcterms:created xsi:type="dcterms:W3CDTF">2006-08-16T00:00:00Z</dcterms:created>
  <dcterms:modified xsi:type="dcterms:W3CDTF">2019-10-28T00:25:15Z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0x010100330E6E3D9DF905489E5FF1C73AD70928</vt:lpwstr>
  </property>
</Properties>
</file>