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15.xml" ContentType="application/vnd.openxmlformats-officedocument.presentationml.tags+xml"/>
  <Override PartName="/ppt/notesSlides/notesSlide7.xml" ContentType="application/vnd.openxmlformats-officedocument.presentationml.notesSlide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tags/tag19.xml" ContentType="application/vnd.openxmlformats-officedocument.presentationml.tags+xml"/>
  <Override PartName="/ppt/notesSlides/notesSlide1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23.xml" ContentType="application/vnd.openxmlformats-officedocument.presentationml.tags+xml"/>
  <Override PartName="/ppt/notesSlides/notesSlide13.xml" ContentType="application/vnd.openxmlformats-officedocument.presentationml.notesSlide+xml"/>
  <Override PartName="/ppt/tags/tag24.xml" ContentType="application/vnd.openxmlformats-officedocument.presentationml.tags+xml"/>
  <Override PartName="/ppt/notesSlides/notesSlide1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tags/tag25.xml" ContentType="application/vnd.openxmlformats-officedocument.presentationml.tags+xml"/>
  <Override PartName="/ppt/notesSlides/notesSlide15.xml" ContentType="application/vnd.openxmlformats-officedocument.presentationml.notesSlide+xml"/>
  <Override PartName="/ppt/tags/tag26.xml" ContentType="application/vnd.openxmlformats-officedocument.presentationml.tags+xml"/>
  <Override PartName="/ppt/notesSlides/notesSlide16.xml" ContentType="application/vnd.openxmlformats-officedocument.presentationml.notesSlide+xml"/>
  <Override PartName="/ppt/tags/tag27.xml" ContentType="application/vnd.openxmlformats-officedocument.presentationml.tags+xml"/>
  <Override PartName="/ppt/notesSlides/notesSlide17.xml" ContentType="application/vnd.openxmlformats-officedocument.presentationml.notesSlide+xml"/>
  <Override PartName="/ppt/tags/tag28.xml" ContentType="application/vnd.openxmlformats-officedocument.presentationml.tags+xml"/>
  <Override PartName="/ppt/notesSlides/notesSlide1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7" r:id="rId5"/>
    <p:sldId id="266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4" r:id="rId16"/>
    <p:sldId id="259" r:id="rId17"/>
    <p:sldId id="295" r:id="rId18"/>
    <p:sldId id="296" r:id="rId19"/>
    <p:sldId id="297" r:id="rId20"/>
    <p:sldId id="298" r:id="rId21"/>
    <p:sldId id="301" r:id="rId22"/>
    <p:sldId id="302" r:id="rId23"/>
    <p:sldId id="299" r:id="rId24"/>
    <p:sldId id="30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FF0"/>
    <a:srgbClr val="91D179"/>
    <a:srgbClr val="F4BE38"/>
    <a:srgbClr val="68E0BE"/>
    <a:srgbClr val="DD5D05"/>
    <a:srgbClr val="E5E5E5"/>
    <a:srgbClr val="36967A"/>
    <a:srgbClr val="4FC6A7"/>
    <a:srgbClr val="9B422D"/>
    <a:srgbClr val="7EC9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67" autoAdjust="0"/>
    <p:restoredTop sz="84955" autoAdjust="0"/>
  </p:normalViewPr>
  <p:slideViewPr>
    <p:cSldViewPr snapToGrid="0" showGuides="1">
      <p:cViewPr varScale="1">
        <p:scale>
          <a:sx n="60" d="100"/>
          <a:sy n="60" d="100"/>
        </p:scale>
        <p:origin x="-90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D67513-9B27-4F87-9A47-FFC525B58026}" type="doc">
      <dgm:prSet loTypeId="urn:microsoft.com/office/officeart/2005/8/layout/vList5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DCAAF5E-5D30-49E3-B5DE-E6826346C8D0}">
      <dgm:prSet phldrT="[文本]" custT="1"/>
      <dgm:spPr/>
      <dgm:t>
        <a:bodyPr/>
        <a:lstStyle/>
        <a:p>
          <a:r>
            <a:rPr lang="zh-CN" altLang="en-US" sz="3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目标</a:t>
          </a:r>
        </a:p>
      </dgm:t>
    </dgm:pt>
    <dgm:pt modelId="{4245DCC9-C4DC-4BBF-9BC1-3082EF30E653}" type="parTrans" cxnId="{32E9BCD4-4CEE-4F3F-B025-5DC6F7A1D26E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E395227-90D7-4D7A-9D66-9C7842124CB5}" type="sibTrans" cxnId="{32E9BCD4-4CEE-4F3F-B025-5DC6F7A1D26E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F036999-18D1-40E9-ADA7-4FE836DD69BA}">
      <dgm:prSet phldrT="[文本]" custT="1"/>
      <dgm:spPr/>
      <dgm:t>
        <a:bodyPr/>
        <a:lstStyle/>
        <a:p>
          <a:r>
            <a:rPr lang="zh-CN" altLang="en-US" sz="2400">
              <a:latin typeface="+mn-lt"/>
              <a:ea typeface="+mn-ea"/>
              <a:cs typeface="+mn-ea"/>
              <a:sym typeface="+mn-lt"/>
            </a:rPr>
            <a:t>建立中国特色、世界水平高等教育质量保障体系</a:t>
          </a:r>
          <a:endParaRPr lang="zh-CN" altLang="en-US" sz="2400" dirty="0">
            <a:latin typeface="+mn-lt"/>
            <a:ea typeface="+mn-ea"/>
            <a:cs typeface="+mn-ea"/>
            <a:sym typeface="+mn-lt"/>
          </a:endParaRPr>
        </a:p>
      </dgm:t>
    </dgm:pt>
    <dgm:pt modelId="{182D615D-379A-4B95-8CB0-273DB2AC1A60}" type="parTrans" cxnId="{C98FDC07-89BC-48DE-AD9B-321B582BE2E9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9385502-D1B1-4B2E-978E-0B79B5AB4C1B}" type="sibTrans" cxnId="{C98FDC07-89BC-48DE-AD9B-321B582BE2E9}">
      <dgm:prSet/>
      <dgm:spPr/>
      <dgm:t>
        <a:bodyPr/>
        <a:lstStyle/>
        <a:p>
          <a:endParaRPr lang="zh-CN" altLang="en-US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BB5676B-6473-4644-AA46-7CA09DECC7B8}" type="pres">
      <dgm:prSet presAssocID="{92D67513-9B27-4F87-9A47-FFC525B5802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D4DAAE3-79A3-446F-A714-C7C40F5CD312}" type="pres">
      <dgm:prSet presAssocID="{6DCAAF5E-5D30-49E3-B5DE-E6826346C8D0}" presName="linNode" presStyleCnt="0"/>
      <dgm:spPr/>
    </dgm:pt>
    <dgm:pt modelId="{9547FAF4-ED37-4883-B57C-CC429A1E8060}" type="pres">
      <dgm:prSet presAssocID="{6DCAAF5E-5D30-49E3-B5DE-E6826346C8D0}" presName="parentText" presStyleLbl="node1" presStyleIdx="0" presStyleCnt="1" custScaleX="6083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39A57E-F25B-4CBE-AD01-AB87334FED21}" type="pres">
      <dgm:prSet presAssocID="{6DCAAF5E-5D30-49E3-B5DE-E6826346C8D0}" presName="descendantText" presStyleLbl="alignAccFollowNode1" presStyleIdx="0" presStyleCnt="1" custScaleX="11594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98FDC07-89BC-48DE-AD9B-321B582BE2E9}" srcId="{6DCAAF5E-5D30-49E3-B5DE-E6826346C8D0}" destId="{6F036999-18D1-40E9-ADA7-4FE836DD69BA}" srcOrd="0" destOrd="0" parTransId="{182D615D-379A-4B95-8CB0-273DB2AC1A60}" sibTransId="{C9385502-D1B1-4B2E-978E-0B79B5AB4C1B}"/>
    <dgm:cxn modelId="{38CADAFC-E333-4730-9F72-B0A95F3140AD}" type="presOf" srcId="{6DCAAF5E-5D30-49E3-B5DE-E6826346C8D0}" destId="{9547FAF4-ED37-4883-B57C-CC429A1E8060}" srcOrd="0" destOrd="0" presId="urn:microsoft.com/office/officeart/2005/8/layout/vList5"/>
    <dgm:cxn modelId="{497D386B-508B-4575-9728-DC85896C145B}" type="presOf" srcId="{6F036999-18D1-40E9-ADA7-4FE836DD69BA}" destId="{F439A57E-F25B-4CBE-AD01-AB87334FED21}" srcOrd="0" destOrd="0" presId="urn:microsoft.com/office/officeart/2005/8/layout/vList5"/>
    <dgm:cxn modelId="{32E9BCD4-4CEE-4F3F-B025-5DC6F7A1D26E}" srcId="{92D67513-9B27-4F87-9A47-FFC525B58026}" destId="{6DCAAF5E-5D30-49E3-B5DE-E6826346C8D0}" srcOrd="0" destOrd="0" parTransId="{4245DCC9-C4DC-4BBF-9BC1-3082EF30E653}" sibTransId="{BE395227-90D7-4D7A-9D66-9C7842124CB5}"/>
    <dgm:cxn modelId="{A24E2D20-76CA-4986-A755-5532E3CED69A}" type="presOf" srcId="{92D67513-9B27-4F87-9A47-FFC525B58026}" destId="{ABB5676B-6473-4644-AA46-7CA09DECC7B8}" srcOrd="0" destOrd="0" presId="urn:microsoft.com/office/officeart/2005/8/layout/vList5"/>
    <dgm:cxn modelId="{32209BD3-DE98-4380-96C8-8802BAEA371C}" type="presParOf" srcId="{ABB5676B-6473-4644-AA46-7CA09DECC7B8}" destId="{2D4DAAE3-79A3-446F-A714-C7C40F5CD312}" srcOrd="0" destOrd="0" presId="urn:microsoft.com/office/officeart/2005/8/layout/vList5"/>
    <dgm:cxn modelId="{F924A986-F4CB-41CA-8C17-2B3BEAFBA78F}" type="presParOf" srcId="{2D4DAAE3-79A3-446F-A714-C7C40F5CD312}" destId="{9547FAF4-ED37-4883-B57C-CC429A1E8060}" srcOrd="0" destOrd="0" presId="urn:microsoft.com/office/officeart/2005/8/layout/vList5"/>
    <dgm:cxn modelId="{9BF7B20E-09F7-4397-ADE5-83AAAF157D5D}" type="presParOf" srcId="{2D4DAAE3-79A3-446F-A714-C7C40F5CD312}" destId="{F439A57E-F25B-4CBE-AD01-AB87334FED2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2DCBEAE-F69E-4F03-9AAE-13E693495B3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08E17ED-4741-47FD-B0C3-EE5FF3A9C039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课堂教学</a:t>
          </a:r>
        </a:p>
      </dgm:t>
    </dgm:pt>
    <dgm:pt modelId="{41ECB6BA-1BE9-4050-8D06-E0750094BB3E}" type="parTrans" cxnId="{937A980C-785D-47F1-8FD4-559910D8975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E82E9D9-7E01-4C79-AB03-F9AED726CE58}" type="sibTrans" cxnId="{937A980C-785D-47F1-8FD4-559910D8975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DCC2CD4-E96C-4A2C-A4CE-1CC59AD33D96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考核试卷</a:t>
          </a:r>
        </a:p>
      </dgm:t>
    </dgm:pt>
    <dgm:pt modelId="{1DAADB00-EF69-4C2C-87EB-FAA3BED7B8D7}" type="parTrans" cxnId="{34800DB6-37CC-4100-80EF-0E0BD20D2AD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D244F0C-459A-4AFC-8C71-BC0C54070A24}" type="sibTrans" cxnId="{34800DB6-37CC-4100-80EF-0E0BD20D2AD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F655383-3D47-4AFF-9F87-C298D29A8B9E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毕业设计（论文）</a:t>
          </a:r>
        </a:p>
      </dgm:t>
    </dgm:pt>
    <dgm:pt modelId="{BAC748B0-30AB-4A43-AB38-4E91B3049A89}" type="parTrans" cxnId="{0212D101-B3B4-49B8-9BFD-BD402D75FA99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F259072-1374-4DD9-91FD-F55181F2BCCD}" type="sibTrans" cxnId="{0212D101-B3B4-49B8-9BFD-BD402D75FA99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E29EC7E-DA5B-4D6E-AAF6-785B95A9FDF5}" type="pres">
      <dgm:prSet presAssocID="{02DCBEAE-F69E-4F03-9AAE-13E693495B3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AB5977-87B8-4D00-B91F-A7579ED4D941}" type="pres">
      <dgm:prSet presAssocID="{008E17ED-4741-47FD-B0C3-EE5FF3A9C03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E9AF7F-CC5A-4922-AC51-AE917C3C952E}" type="pres">
      <dgm:prSet presAssocID="{5E82E9D9-7E01-4C79-AB03-F9AED726CE58}" presName="sibTrans" presStyleCnt="0"/>
      <dgm:spPr/>
    </dgm:pt>
    <dgm:pt modelId="{B7C132B2-6D0C-4363-A925-35E5EA07CC52}" type="pres">
      <dgm:prSet presAssocID="{0DCC2CD4-E96C-4A2C-A4CE-1CC59AD33D9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E992E66-AFAC-426B-B92C-E585B5B6C832}" type="pres">
      <dgm:prSet presAssocID="{7D244F0C-459A-4AFC-8C71-BC0C54070A24}" presName="sibTrans" presStyleCnt="0"/>
      <dgm:spPr/>
    </dgm:pt>
    <dgm:pt modelId="{B9ED6601-3E46-4589-BDE5-BC801E91E40E}" type="pres">
      <dgm:prSet presAssocID="{0F655383-3D47-4AFF-9F87-C298D29A8B9E}" presName="node" presStyleLbl="node1" presStyleIdx="2" presStyleCnt="3" custScaleX="2099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26BD620-6244-4361-8A1D-C2F6EE28A268}" type="presOf" srcId="{0F655383-3D47-4AFF-9F87-C298D29A8B9E}" destId="{B9ED6601-3E46-4589-BDE5-BC801E91E40E}" srcOrd="0" destOrd="0" presId="urn:microsoft.com/office/officeart/2005/8/layout/default"/>
    <dgm:cxn modelId="{01713EC3-F89F-42B2-B026-100954A86836}" type="presOf" srcId="{02DCBEAE-F69E-4F03-9AAE-13E693495B37}" destId="{FE29EC7E-DA5B-4D6E-AAF6-785B95A9FDF5}" srcOrd="0" destOrd="0" presId="urn:microsoft.com/office/officeart/2005/8/layout/default"/>
    <dgm:cxn modelId="{34800DB6-37CC-4100-80EF-0E0BD20D2ADB}" srcId="{02DCBEAE-F69E-4F03-9AAE-13E693495B37}" destId="{0DCC2CD4-E96C-4A2C-A4CE-1CC59AD33D96}" srcOrd="1" destOrd="0" parTransId="{1DAADB00-EF69-4C2C-87EB-FAA3BED7B8D7}" sibTransId="{7D244F0C-459A-4AFC-8C71-BC0C54070A24}"/>
    <dgm:cxn modelId="{599D485B-E1A3-423F-9727-8D38145DC5EA}" type="presOf" srcId="{008E17ED-4741-47FD-B0C3-EE5FF3A9C039}" destId="{CDAB5977-87B8-4D00-B91F-A7579ED4D941}" srcOrd="0" destOrd="0" presId="urn:microsoft.com/office/officeart/2005/8/layout/default"/>
    <dgm:cxn modelId="{937A980C-785D-47F1-8FD4-559910D89753}" srcId="{02DCBEAE-F69E-4F03-9AAE-13E693495B37}" destId="{008E17ED-4741-47FD-B0C3-EE5FF3A9C039}" srcOrd="0" destOrd="0" parTransId="{41ECB6BA-1BE9-4050-8D06-E0750094BB3E}" sibTransId="{5E82E9D9-7E01-4C79-AB03-F9AED726CE58}"/>
    <dgm:cxn modelId="{EBF04ADB-AB26-47CB-9AA2-C3AD81489D1B}" type="presOf" srcId="{0DCC2CD4-E96C-4A2C-A4CE-1CC59AD33D96}" destId="{B7C132B2-6D0C-4363-A925-35E5EA07CC52}" srcOrd="0" destOrd="0" presId="urn:microsoft.com/office/officeart/2005/8/layout/default"/>
    <dgm:cxn modelId="{0212D101-B3B4-49B8-9BFD-BD402D75FA99}" srcId="{02DCBEAE-F69E-4F03-9AAE-13E693495B37}" destId="{0F655383-3D47-4AFF-9F87-C298D29A8B9E}" srcOrd="2" destOrd="0" parTransId="{BAC748B0-30AB-4A43-AB38-4E91B3049A89}" sibTransId="{9F259072-1374-4DD9-91FD-F55181F2BCCD}"/>
    <dgm:cxn modelId="{6C49C189-28CE-4403-AF3C-6F9F52EB0BE1}" type="presParOf" srcId="{FE29EC7E-DA5B-4D6E-AAF6-785B95A9FDF5}" destId="{CDAB5977-87B8-4D00-B91F-A7579ED4D941}" srcOrd="0" destOrd="0" presId="urn:microsoft.com/office/officeart/2005/8/layout/default"/>
    <dgm:cxn modelId="{074CA50C-25A3-43E7-BE16-21F2C966AB67}" type="presParOf" srcId="{FE29EC7E-DA5B-4D6E-AAF6-785B95A9FDF5}" destId="{81E9AF7F-CC5A-4922-AC51-AE917C3C952E}" srcOrd="1" destOrd="0" presId="urn:microsoft.com/office/officeart/2005/8/layout/default"/>
    <dgm:cxn modelId="{419074B6-384B-497A-B834-3D586E892422}" type="presParOf" srcId="{FE29EC7E-DA5B-4D6E-AAF6-785B95A9FDF5}" destId="{B7C132B2-6D0C-4363-A925-35E5EA07CC52}" srcOrd="2" destOrd="0" presId="urn:microsoft.com/office/officeart/2005/8/layout/default"/>
    <dgm:cxn modelId="{8A01EEBF-CA7D-4906-A742-E65001FF96D8}" type="presParOf" srcId="{FE29EC7E-DA5B-4D6E-AAF6-785B95A9FDF5}" destId="{5E992E66-AFAC-426B-B92C-E585B5B6C832}" srcOrd="3" destOrd="0" presId="urn:microsoft.com/office/officeart/2005/8/layout/default"/>
    <dgm:cxn modelId="{B41EF3EE-2D05-42F5-A217-D26B2FDE9BFA}" type="presParOf" srcId="{FE29EC7E-DA5B-4D6E-AAF6-785B95A9FDF5}" destId="{B9ED6601-3E46-4589-BDE5-BC801E91E40E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C2DB80A-3454-4595-AFCA-E76A4A072221}" type="doc">
      <dgm:prSet loTypeId="urn:microsoft.com/office/officeart/2005/8/layout/architecture" loCatId="list" qsTypeId="urn:microsoft.com/office/officeart/2005/8/quickstyle/3d3" qsCatId="3D" csTypeId="urn:microsoft.com/office/officeart/2005/8/colors/accent2_2" csCatId="accent2" phldr="1"/>
      <dgm:spPr/>
    </dgm:pt>
    <dgm:pt modelId="{11DCA9E2-CDC9-4D61-AFC4-367AD4665629}">
      <dgm:prSet phldrT="[文本]" custT="1"/>
      <dgm:spPr/>
      <dgm:t>
        <a:bodyPr/>
        <a:lstStyle/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爱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国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守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法</a:t>
          </a:r>
          <a:endParaRPr lang="zh-CN" altLang="en-US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</dgm:t>
    </dgm:pt>
    <dgm:pt modelId="{DD532394-2A3C-47DC-A99B-5178282A9B7A}" type="parTrans" cxnId="{E7E1D89A-ABCE-4349-B8E8-744895B44A8C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BEF4D1AE-F403-43F5-BAC8-CE05E95ED6FD}" type="sibTrans" cxnId="{E7E1D89A-ABCE-4349-B8E8-744895B44A8C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648E3A69-4780-41A7-9533-B7182284320D}">
      <dgm:prSet phldrT="[文本]" custT="1"/>
      <dgm:spPr/>
      <dgm:t>
        <a:bodyPr/>
        <a:lstStyle/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敬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业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爱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生</a:t>
          </a:r>
          <a:endParaRPr lang="zh-CN" altLang="en-US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</dgm:t>
    </dgm:pt>
    <dgm:pt modelId="{97929F19-F550-4618-9ABE-ED33802A062B}" type="parTrans" cxnId="{C6CBBAE9-5624-42F7-BAF0-44DB7C4C5304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37E628B2-886A-41C5-BD17-185BBCE25C62}" type="sibTrans" cxnId="{C6CBBAE9-5624-42F7-BAF0-44DB7C4C5304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2C1B5FAE-88E0-4A43-9487-34728987DF68}">
      <dgm:prSet phldrT="[文本]" custT="1"/>
      <dgm:spPr/>
      <dgm:t>
        <a:bodyPr/>
        <a:lstStyle/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教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书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育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人</a:t>
          </a:r>
          <a:endParaRPr lang="zh-CN" altLang="en-US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</dgm:t>
    </dgm:pt>
    <dgm:pt modelId="{29EF20D2-81A6-4713-8133-02894D4424BA}" type="parTrans" cxnId="{F8748261-5AF8-4B26-84C6-C5C5F227E42D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ED9FB15A-4FC6-416E-90A1-C0C5977ED0BC}" type="sibTrans" cxnId="{F8748261-5AF8-4B26-84C6-C5C5F227E42D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69AF0E6B-A3AD-4321-A1B4-45805B4ABA64}">
      <dgm:prSet custT="1"/>
      <dgm:spPr/>
      <dgm:t>
        <a:bodyPr/>
        <a:lstStyle/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严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谨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治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学</a:t>
          </a:r>
          <a:endParaRPr lang="zh-CN" altLang="en-US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</dgm:t>
    </dgm:pt>
    <dgm:pt modelId="{139C1029-AD03-44FA-9DAA-79140EEEA2FD}" type="parTrans" cxnId="{C390A7BB-0E20-45F8-B91F-53A29EDA93F8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0DCB8884-B04D-4E30-9281-EF93453A4B96}" type="sibTrans" cxnId="{C390A7BB-0E20-45F8-B91F-53A29EDA93F8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5C17C1FA-42C2-40CD-8C53-3B7767F81BDE}">
      <dgm:prSet custT="1"/>
      <dgm:spPr/>
      <dgm:t>
        <a:bodyPr/>
        <a:lstStyle/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服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务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社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会</a:t>
          </a:r>
          <a:endParaRPr lang="zh-CN" altLang="en-US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</dgm:t>
    </dgm:pt>
    <dgm:pt modelId="{D470E444-C7FC-4365-868B-43AE2FBD36B9}" type="parTrans" cxnId="{53165803-69F2-4326-A20E-2BAAD8F9497D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BF33098F-87BD-4C1C-A15B-B7B9783DC3B6}" type="sibTrans" cxnId="{53165803-69F2-4326-A20E-2BAAD8F9497D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D9AB1CD0-918A-4629-8C0B-31DD5D8524FD}">
      <dgm:prSet custT="1"/>
      <dgm:spPr/>
      <dgm:t>
        <a:bodyPr/>
        <a:lstStyle/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为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人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师</a:t>
          </a:r>
          <a:endParaRPr lang="en-US" altLang="zh-CN" sz="28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表</a:t>
          </a:r>
          <a:endParaRPr lang="zh-CN" altLang="en-US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</dgm:t>
    </dgm:pt>
    <dgm:pt modelId="{78CDA95C-2A3E-4156-A91C-AAF303A1DB57}" type="parTrans" cxnId="{96396F2E-80B9-4963-9F5E-90D921F1EA74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D06B3727-5964-465E-A985-516B83423D17}" type="sibTrans" cxnId="{96396F2E-80B9-4963-9F5E-90D921F1EA74}">
      <dgm:prSet/>
      <dgm:spPr/>
      <dgm:t>
        <a:bodyPr/>
        <a:lstStyle/>
        <a:p>
          <a:endParaRPr lang="zh-CN" altLang="en-US" sz="105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458A240E-7A33-4734-BA20-AEEE626BDB2F}" type="pres">
      <dgm:prSet presAssocID="{DC2DB80A-3454-4595-AFCA-E76A4A07222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0F8F223-D443-4EAB-9D45-86358AABA8BE}" type="pres">
      <dgm:prSet presAssocID="{11DCA9E2-CDC9-4D61-AFC4-367AD4665629}" presName="vertOne" presStyleCnt="0"/>
      <dgm:spPr/>
    </dgm:pt>
    <dgm:pt modelId="{4361AB8C-2172-4164-948A-AE7C67E572D6}" type="pres">
      <dgm:prSet presAssocID="{11DCA9E2-CDC9-4D61-AFC4-367AD4665629}" presName="txOne" presStyleLbl="node0" presStyleIdx="0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D613D6A-A61D-47AD-B5A7-8A0030FF20E3}" type="pres">
      <dgm:prSet presAssocID="{11DCA9E2-CDC9-4D61-AFC4-367AD4665629}" presName="horzOne" presStyleCnt="0"/>
      <dgm:spPr/>
    </dgm:pt>
    <dgm:pt modelId="{C77403A0-DDCD-41D8-B5E0-B8A4079CB7D8}" type="pres">
      <dgm:prSet presAssocID="{BEF4D1AE-F403-43F5-BAC8-CE05E95ED6FD}" presName="sibSpaceOne" presStyleCnt="0"/>
      <dgm:spPr/>
    </dgm:pt>
    <dgm:pt modelId="{CFF5E0D1-9F32-4B6A-8E7D-AEAAC8BE341C}" type="pres">
      <dgm:prSet presAssocID="{648E3A69-4780-41A7-9533-B7182284320D}" presName="vertOne" presStyleCnt="0"/>
      <dgm:spPr/>
    </dgm:pt>
    <dgm:pt modelId="{4B9A31EA-4491-41F2-903E-A091D7A05D0F}" type="pres">
      <dgm:prSet presAssocID="{648E3A69-4780-41A7-9533-B7182284320D}" presName="txOne" presStyleLbl="node0" presStyleIdx="1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F2EE9A0-87F0-4D64-9D5D-9791921DA45E}" type="pres">
      <dgm:prSet presAssocID="{648E3A69-4780-41A7-9533-B7182284320D}" presName="horzOne" presStyleCnt="0"/>
      <dgm:spPr/>
    </dgm:pt>
    <dgm:pt modelId="{981BFE77-1266-43B2-96A2-D27C701BC2E7}" type="pres">
      <dgm:prSet presAssocID="{37E628B2-886A-41C5-BD17-185BBCE25C62}" presName="sibSpaceOne" presStyleCnt="0"/>
      <dgm:spPr/>
    </dgm:pt>
    <dgm:pt modelId="{65B146A3-BE85-4AF7-864B-3B894A4E52C9}" type="pres">
      <dgm:prSet presAssocID="{2C1B5FAE-88E0-4A43-9487-34728987DF68}" presName="vertOne" presStyleCnt="0"/>
      <dgm:spPr/>
    </dgm:pt>
    <dgm:pt modelId="{A8F9DEC4-F7CE-4706-9C4B-4E2531734A2C}" type="pres">
      <dgm:prSet presAssocID="{2C1B5FAE-88E0-4A43-9487-34728987DF68}" presName="txOne" presStyleLbl="node0" presStyleIdx="2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B82C85B-5A7E-4771-84AB-5043101D9158}" type="pres">
      <dgm:prSet presAssocID="{2C1B5FAE-88E0-4A43-9487-34728987DF68}" presName="horzOne" presStyleCnt="0"/>
      <dgm:spPr/>
    </dgm:pt>
    <dgm:pt modelId="{4D47BACC-B7EC-4BE5-843E-A9150756527F}" type="pres">
      <dgm:prSet presAssocID="{ED9FB15A-4FC6-416E-90A1-C0C5977ED0BC}" presName="sibSpaceOne" presStyleCnt="0"/>
      <dgm:spPr/>
    </dgm:pt>
    <dgm:pt modelId="{1A7589A8-8A01-46AD-84C8-2FE19E72A014}" type="pres">
      <dgm:prSet presAssocID="{69AF0E6B-A3AD-4321-A1B4-45805B4ABA64}" presName="vertOne" presStyleCnt="0"/>
      <dgm:spPr/>
    </dgm:pt>
    <dgm:pt modelId="{575289A2-40F1-42FA-80CD-3D27A118D27A}" type="pres">
      <dgm:prSet presAssocID="{69AF0E6B-A3AD-4321-A1B4-45805B4ABA64}" presName="txOne" presStyleLbl="node0" presStyleIdx="3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CE71075-9DC7-4577-AB31-E0DE1492A7D7}" type="pres">
      <dgm:prSet presAssocID="{69AF0E6B-A3AD-4321-A1B4-45805B4ABA64}" presName="horzOne" presStyleCnt="0"/>
      <dgm:spPr/>
    </dgm:pt>
    <dgm:pt modelId="{C20E8774-1162-417C-B8B6-6620831E43D9}" type="pres">
      <dgm:prSet presAssocID="{0DCB8884-B04D-4E30-9281-EF93453A4B96}" presName="sibSpaceOne" presStyleCnt="0"/>
      <dgm:spPr/>
    </dgm:pt>
    <dgm:pt modelId="{44911864-15FD-4D27-B195-C8FA7C4CB2C2}" type="pres">
      <dgm:prSet presAssocID="{5C17C1FA-42C2-40CD-8C53-3B7767F81BDE}" presName="vertOne" presStyleCnt="0"/>
      <dgm:spPr/>
    </dgm:pt>
    <dgm:pt modelId="{4A65055C-E077-43FB-99BF-712F3C6223A0}" type="pres">
      <dgm:prSet presAssocID="{5C17C1FA-42C2-40CD-8C53-3B7767F81BDE}" presName="txOne" presStyleLbl="node0" presStyleIdx="4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3C35F5-F6EE-4EAC-A385-0B7CDE38875D}" type="pres">
      <dgm:prSet presAssocID="{5C17C1FA-42C2-40CD-8C53-3B7767F81BDE}" presName="horzOne" presStyleCnt="0"/>
      <dgm:spPr/>
    </dgm:pt>
    <dgm:pt modelId="{3B8530DA-0596-46BB-B29E-7BBEC9A356CB}" type="pres">
      <dgm:prSet presAssocID="{BF33098F-87BD-4C1C-A15B-B7B9783DC3B6}" presName="sibSpaceOne" presStyleCnt="0"/>
      <dgm:spPr/>
    </dgm:pt>
    <dgm:pt modelId="{7C269A77-1DE9-4E6D-A33A-EBD0B69149C3}" type="pres">
      <dgm:prSet presAssocID="{D9AB1CD0-918A-4629-8C0B-31DD5D8524FD}" presName="vertOne" presStyleCnt="0"/>
      <dgm:spPr/>
    </dgm:pt>
    <dgm:pt modelId="{06C86821-9F0B-4E77-9AEF-B58D1E52F7B2}" type="pres">
      <dgm:prSet presAssocID="{D9AB1CD0-918A-4629-8C0B-31DD5D8524FD}" presName="txOne" presStyleLbl="node0" presStyleIdx="5" presStyleCnt="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34C9C7E-B480-4C48-9FFA-649001E61FE9}" type="pres">
      <dgm:prSet presAssocID="{D9AB1CD0-918A-4629-8C0B-31DD5D8524FD}" presName="horzOne" presStyleCnt="0"/>
      <dgm:spPr/>
    </dgm:pt>
  </dgm:ptLst>
  <dgm:cxnLst>
    <dgm:cxn modelId="{2C798233-1816-4C39-98B6-C76F554EA72A}" type="presOf" srcId="{D9AB1CD0-918A-4629-8C0B-31DD5D8524FD}" destId="{06C86821-9F0B-4E77-9AEF-B58D1E52F7B2}" srcOrd="0" destOrd="0" presId="urn:microsoft.com/office/officeart/2005/8/layout/architecture"/>
    <dgm:cxn modelId="{96396F2E-80B9-4963-9F5E-90D921F1EA74}" srcId="{DC2DB80A-3454-4595-AFCA-E76A4A072221}" destId="{D9AB1CD0-918A-4629-8C0B-31DD5D8524FD}" srcOrd="5" destOrd="0" parTransId="{78CDA95C-2A3E-4156-A91C-AAF303A1DB57}" sibTransId="{D06B3727-5964-465E-A985-516B83423D17}"/>
    <dgm:cxn modelId="{D2A3FB55-477B-48DF-8329-4DC9E7853600}" type="presOf" srcId="{5C17C1FA-42C2-40CD-8C53-3B7767F81BDE}" destId="{4A65055C-E077-43FB-99BF-712F3C6223A0}" srcOrd="0" destOrd="0" presId="urn:microsoft.com/office/officeart/2005/8/layout/architecture"/>
    <dgm:cxn modelId="{69C3F5B4-D1FB-4539-B84D-87B8FEFC1AAD}" type="presOf" srcId="{DC2DB80A-3454-4595-AFCA-E76A4A072221}" destId="{458A240E-7A33-4734-BA20-AEEE626BDB2F}" srcOrd="0" destOrd="0" presId="urn:microsoft.com/office/officeart/2005/8/layout/architecture"/>
    <dgm:cxn modelId="{E7E1D89A-ABCE-4349-B8E8-744895B44A8C}" srcId="{DC2DB80A-3454-4595-AFCA-E76A4A072221}" destId="{11DCA9E2-CDC9-4D61-AFC4-367AD4665629}" srcOrd="0" destOrd="0" parTransId="{DD532394-2A3C-47DC-A99B-5178282A9B7A}" sibTransId="{BEF4D1AE-F403-43F5-BAC8-CE05E95ED6FD}"/>
    <dgm:cxn modelId="{DBB7AC09-4D48-437C-8CCD-8E4B46548E2D}" type="presOf" srcId="{11DCA9E2-CDC9-4D61-AFC4-367AD4665629}" destId="{4361AB8C-2172-4164-948A-AE7C67E572D6}" srcOrd="0" destOrd="0" presId="urn:microsoft.com/office/officeart/2005/8/layout/architecture"/>
    <dgm:cxn modelId="{53165803-69F2-4326-A20E-2BAAD8F9497D}" srcId="{DC2DB80A-3454-4595-AFCA-E76A4A072221}" destId="{5C17C1FA-42C2-40CD-8C53-3B7767F81BDE}" srcOrd="4" destOrd="0" parTransId="{D470E444-C7FC-4365-868B-43AE2FBD36B9}" sibTransId="{BF33098F-87BD-4C1C-A15B-B7B9783DC3B6}"/>
    <dgm:cxn modelId="{7FBF1F54-7F22-4C48-AB37-72C1D70B52EA}" type="presOf" srcId="{69AF0E6B-A3AD-4321-A1B4-45805B4ABA64}" destId="{575289A2-40F1-42FA-80CD-3D27A118D27A}" srcOrd="0" destOrd="0" presId="urn:microsoft.com/office/officeart/2005/8/layout/architecture"/>
    <dgm:cxn modelId="{C390A7BB-0E20-45F8-B91F-53A29EDA93F8}" srcId="{DC2DB80A-3454-4595-AFCA-E76A4A072221}" destId="{69AF0E6B-A3AD-4321-A1B4-45805B4ABA64}" srcOrd="3" destOrd="0" parTransId="{139C1029-AD03-44FA-9DAA-79140EEEA2FD}" sibTransId="{0DCB8884-B04D-4E30-9281-EF93453A4B96}"/>
    <dgm:cxn modelId="{96AE3378-D7E1-4CBA-9188-8CEDE254615E}" type="presOf" srcId="{648E3A69-4780-41A7-9533-B7182284320D}" destId="{4B9A31EA-4491-41F2-903E-A091D7A05D0F}" srcOrd="0" destOrd="0" presId="urn:microsoft.com/office/officeart/2005/8/layout/architecture"/>
    <dgm:cxn modelId="{C6CBBAE9-5624-42F7-BAF0-44DB7C4C5304}" srcId="{DC2DB80A-3454-4595-AFCA-E76A4A072221}" destId="{648E3A69-4780-41A7-9533-B7182284320D}" srcOrd="1" destOrd="0" parTransId="{97929F19-F550-4618-9ABE-ED33802A062B}" sibTransId="{37E628B2-886A-41C5-BD17-185BBCE25C62}"/>
    <dgm:cxn modelId="{E882EE55-A61E-433D-B805-668F1E70ECD4}" type="presOf" srcId="{2C1B5FAE-88E0-4A43-9487-34728987DF68}" destId="{A8F9DEC4-F7CE-4706-9C4B-4E2531734A2C}" srcOrd="0" destOrd="0" presId="urn:microsoft.com/office/officeart/2005/8/layout/architecture"/>
    <dgm:cxn modelId="{F8748261-5AF8-4B26-84C6-C5C5F227E42D}" srcId="{DC2DB80A-3454-4595-AFCA-E76A4A072221}" destId="{2C1B5FAE-88E0-4A43-9487-34728987DF68}" srcOrd="2" destOrd="0" parTransId="{29EF20D2-81A6-4713-8133-02894D4424BA}" sibTransId="{ED9FB15A-4FC6-416E-90A1-C0C5977ED0BC}"/>
    <dgm:cxn modelId="{83342435-888A-4BF9-8C9B-0D1BAC0030A1}" type="presParOf" srcId="{458A240E-7A33-4734-BA20-AEEE626BDB2F}" destId="{E0F8F223-D443-4EAB-9D45-86358AABA8BE}" srcOrd="0" destOrd="0" presId="urn:microsoft.com/office/officeart/2005/8/layout/architecture"/>
    <dgm:cxn modelId="{E689248B-2CE2-4F8F-828B-8F1E37B74D00}" type="presParOf" srcId="{E0F8F223-D443-4EAB-9D45-86358AABA8BE}" destId="{4361AB8C-2172-4164-948A-AE7C67E572D6}" srcOrd="0" destOrd="0" presId="urn:microsoft.com/office/officeart/2005/8/layout/architecture"/>
    <dgm:cxn modelId="{477D6E95-96DC-4A05-B2A2-4B8FF76AF813}" type="presParOf" srcId="{E0F8F223-D443-4EAB-9D45-86358AABA8BE}" destId="{BD613D6A-A61D-47AD-B5A7-8A0030FF20E3}" srcOrd="1" destOrd="0" presId="urn:microsoft.com/office/officeart/2005/8/layout/architecture"/>
    <dgm:cxn modelId="{EEB33BFA-B5EC-494B-9ABA-A301AEA6D1AD}" type="presParOf" srcId="{458A240E-7A33-4734-BA20-AEEE626BDB2F}" destId="{C77403A0-DDCD-41D8-B5E0-B8A4079CB7D8}" srcOrd="1" destOrd="0" presId="urn:microsoft.com/office/officeart/2005/8/layout/architecture"/>
    <dgm:cxn modelId="{17C7E587-8D20-4A9C-B9A6-8862B8335352}" type="presParOf" srcId="{458A240E-7A33-4734-BA20-AEEE626BDB2F}" destId="{CFF5E0D1-9F32-4B6A-8E7D-AEAAC8BE341C}" srcOrd="2" destOrd="0" presId="urn:microsoft.com/office/officeart/2005/8/layout/architecture"/>
    <dgm:cxn modelId="{23D8AAF9-C10C-4278-9708-C94B9CDB0501}" type="presParOf" srcId="{CFF5E0D1-9F32-4B6A-8E7D-AEAAC8BE341C}" destId="{4B9A31EA-4491-41F2-903E-A091D7A05D0F}" srcOrd="0" destOrd="0" presId="urn:microsoft.com/office/officeart/2005/8/layout/architecture"/>
    <dgm:cxn modelId="{3D31420C-A352-41B5-B898-FB019C44C6A5}" type="presParOf" srcId="{CFF5E0D1-9F32-4B6A-8E7D-AEAAC8BE341C}" destId="{8F2EE9A0-87F0-4D64-9D5D-9791921DA45E}" srcOrd="1" destOrd="0" presId="urn:microsoft.com/office/officeart/2005/8/layout/architecture"/>
    <dgm:cxn modelId="{36C91F16-033E-4DC4-BBDB-32FEF5D8891D}" type="presParOf" srcId="{458A240E-7A33-4734-BA20-AEEE626BDB2F}" destId="{981BFE77-1266-43B2-96A2-D27C701BC2E7}" srcOrd="3" destOrd="0" presId="urn:microsoft.com/office/officeart/2005/8/layout/architecture"/>
    <dgm:cxn modelId="{FEB7DECC-416B-4EA1-A188-221E18864444}" type="presParOf" srcId="{458A240E-7A33-4734-BA20-AEEE626BDB2F}" destId="{65B146A3-BE85-4AF7-864B-3B894A4E52C9}" srcOrd="4" destOrd="0" presId="urn:microsoft.com/office/officeart/2005/8/layout/architecture"/>
    <dgm:cxn modelId="{D39063F3-76DF-4B18-879E-F8BA622BDBB7}" type="presParOf" srcId="{65B146A3-BE85-4AF7-864B-3B894A4E52C9}" destId="{A8F9DEC4-F7CE-4706-9C4B-4E2531734A2C}" srcOrd="0" destOrd="0" presId="urn:microsoft.com/office/officeart/2005/8/layout/architecture"/>
    <dgm:cxn modelId="{E297D1A3-8063-423A-B871-B21E85F22582}" type="presParOf" srcId="{65B146A3-BE85-4AF7-864B-3B894A4E52C9}" destId="{EB82C85B-5A7E-4771-84AB-5043101D9158}" srcOrd="1" destOrd="0" presId="urn:microsoft.com/office/officeart/2005/8/layout/architecture"/>
    <dgm:cxn modelId="{383E0843-0DEA-4CFD-8025-D76CB99DA936}" type="presParOf" srcId="{458A240E-7A33-4734-BA20-AEEE626BDB2F}" destId="{4D47BACC-B7EC-4BE5-843E-A9150756527F}" srcOrd="5" destOrd="0" presId="urn:microsoft.com/office/officeart/2005/8/layout/architecture"/>
    <dgm:cxn modelId="{6D39D0E4-6BBE-4033-9201-F4765D9BA025}" type="presParOf" srcId="{458A240E-7A33-4734-BA20-AEEE626BDB2F}" destId="{1A7589A8-8A01-46AD-84C8-2FE19E72A014}" srcOrd="6" destOrd="0" presId="urn:microsoft.com/office/officeart/2005/8/layout/architecture"/>
    <dgm:cxn modelId="{EA07F4A5-330E-4000-8712-935C1E9DCF31}" type="presParOf" srcId="{1A7589A8-8A01-46AD-84C8-2FE19E72A014}" destId="{575289A2-40F1-42FA-80CD-3D27A118D27A}" srcOrd="0" destOrd="0" presId="urn:microsoft.com/office/officeart/2005/8/layout/architecture"/>
    <dgm:cxn modelId="{6D65FE82-FEB8-4E9D-8B28-47160FF82606}" type="presParOf" srcId="{1A7589A8-8A01-46AD-84C8-2FE19E72A014}" destId="{5CE71075-9DC7-4577-AB31-E0DE1492A7D7}" srcOrd="1" destOrd="0" presId="urn:microsoft.com/office/officeart/2005/8/layout/architecture"/>
    <dgm:cxn modelId="{7BE04A3C-9236-4A1C-8167-1E2699FD926D}" type="presParOf" srcId="{458A240E-7A33-4734-BA20-AEEE626BDB2F}" destId="{C20E8774-1162-417C-B8B6-6620831E43D9}" srcOrd="7" destOrd="0" presId="urn:microsoft.com/office/officeart/2005/8/layout/architecture"/>
    <dgm:cxn modelId="{0DEE5440-2081-4B37-916C-D26518189783}" type="presParOf" srcId="{458A240E-7A33-4734-BA20-AEEE626BDB2F}" destId="{44911864-15FD-4D27-B195-C8FA7C4CB2C2}" srcOrd="8" destOrd="0" presId="urn:microsoft.com/office/officeart/2005/8/layout/architecture"/>
    <dgm:cxn modelId="{581BD5AB-DD25-4F20-9022-F8DDB7274432}" type="presParOf" srcId="{44911864-15FD-4D27-B195-C8FA7C4CB2C2}" destId="{4A65055C-E077-43FB-99BF-712F3C6223A0}" srcOrd="0" destOrd="0" presId="urn:microsoft.com/office/officeart/2005/8/layout/architecture"/>
    <dgm:cxn modelId="{94F1F9A6-159F-432B-8112-82222304B0FC}" type="presParOf" srcId="{44911864-15FD-4D27-B195-C8FA7C4CB2C2}" destId="{273C35F5-F6EE-4EAC-A385-0B7CDE38875D}" srcOrd="1" destOrd="0" presId="urn:microsoft.com/office/officeart/2005/8/layout/architecture"/>
    <dgm:cxn modelId="{7BEF45A9-DE95-436B-8297-908B98A21D3F}" type="presParOf" srcId="{458A240E-7A33-4734-BA20-AEEE626BDB2F}" destId="{3B8530DA-0596-46BB-B29E-7BBEC9A356CB}" srcOrd="9" destOrd="0" presId="urn:microsoft.com/office/officeart/2005/8/layout/architecture"/>
    <dgm:cxn modelId="{DA5FBB84-6217-419E-A5BA-AD8D895679C6}" type="presParOf" srcId="{458A240E-7A33-4734-BA20-AEEE626BDB2F}" destId="{7C269A77-1DE9-4E6D-A33A-EBD0B69149C3}" srcOrd="10" destOrd="0" presId="urn:microsoft.com/office/officeart/2005/8/layout/architecture"/>
    <dgm:cxn modelId="{3602985D-EED2-4717-9470-FA72CC04C012}" type="presParOf" srcId="{7C269A77-1DE9-4E6D-A33A-EBD0B69149C3}" destId="{06C86821-9F0B-4E77-9AEF-B58D1E52F7B2}" srcOrd="0" destOrd="0" presId="urn:microsoft.com/office/officeart/2005/8/layout/architecture"/>
    <dgm:cxn modelId="{679F97D7-FC13-4758-A15E-5FFC9FA0CAA8}" type="presParOf" srcId="{7C269A77-1DE9-4E6D-A33A-EBD0B69149C3}" destId="{834C9C7E-B480-4C48-9FFA-649001E61FE9}" srcOrd="1" destOrd="0" presId="urn:microsoft.com/office/officeart/2005/8/layout/architecture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2DED625-EF49-47C9-BF6E-8FC648763402}" type="doc">
      <dgm:prSet loTypeId="urn:microsoft.com/office/officeart/2005/8/layout/default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69D959D7-31E3-4353-BB95-9D7EE2536BCA}">
      <dgm:prSet phldrT="[文本]"/>
      <dgm:spPr/>
      <dgm:t>
        <a:bodyPr/>
        <a:lstStyle/>
        <a:p>
          <a:r>
            <a:rPr lang="zh-CN" alt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专任教师教学质量评价</a:t>
          </a:r>
          <a:endParaRPr lang="zh-CN" altLang="en-US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9D425191-F332-4AB6-B64D-D2F6A0F47350}" type="parTrans" cxnId="{5E235CAB-BFE4-45B8-9A83-5EB066F9C42F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04D0141-1CF5-4674-A515-3E2A4301DEDE}" type="sibTrans" cxnId="{5E235CAB-BFE4-45B8-9A83-5EB066F9C42F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05BB6A4-40BA-4A4D-A23B-8FED636AD184}">
      <dgm:prSet phldrT="[文本]"/>
      <dgm:spPr/>
      <dgm:t>
        <a:bodyPr/>
        <a:lstStyle/>
        <a:p>
          <a:r>
            <a:rPr lang="zh-CN" alt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教学秩序</a:t>
          </a:r>
          <a:endParaRPr lang="en-US" altLang="zh-CN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  <a:p>
          <a:r>
            <a:rPr lang="zh-CN" alt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检查</a:t>
          </a:r>
          <a:endParaRPr lang="zh-CN" altLang="en-US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7D931C85-06C6-4932-945A-DF01FC4BF3D0}" type="parTrans" cxnId="{09F7FD85-C12E-4FFE-BC58-E63ECFDAAF1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AE42077-4AFD-4A66-9315-79E67249C652}" type="sibTrans" cxnId="{09F7FD85-C12E-4FFE-BC58-E63ECFDAAF1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29917DC-E028-4291-ACF7-884EC54466D0}">
      <dgm:prSet phldrT="[文本]"/>
      <dgm:spPr/>
      <dgm:t>
        <a:bodyPr/>
        <a:lstStyle/>
        <a:p>
          <a:r>
            <a:rPr lang="zh-CN" alt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日常听课</a:t>
          </a:r>
          <a:endParaRPr lang="en-US" altLang="zh-CN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  <a:p>
          <a:r>
            <a:rPr lang="zh-CN" alt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检查</a:t>
          </a:r>
          <a:endParaRPr lang="zh-CN" altLang="en-US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67CC00F4-6E95-49B2-813D-FFD943073238}" type="parTrans" cxnId="{08BE648F-7BA2-4837-B9EB-571FD09A316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3FA8D10-9DB7-4F22-A8FC-C9B74127BB1E}" type="sibTrans" cxnId="{08BE648F-7BA2-4837-B9EB-571FD09A316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C4D5599-3943-4EBA-A8C5-11AE619D1F6D}">
      <dgm:prSet phldrT="[文本]"/>
      <dgm:spPr/>
      <dgm:t>
        <a:bodyPr/>
        <a:lstStyle/>
        <a:p>
          <a:r>
            <a:rPr lang="zh-CN" alt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常项检查</a:t>
          </a:r>
          <a:endParaRPr lang="zh-CN" altLang="en-US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D27080DB-82D9-44D8-8223-7E86806B9A83}" type="parTrans" cxnId="{BF36913E-B100-4E73-A02C-3E9F5334F377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FDD94B3-C559-4B10-AAD5-1385373E3523}" type="sibTrans" cxnId="{BF36913E-B100-4E73-A02C-3E9F5334F377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6AC03D2-E6F0-4A40-8443-6DC4259A2DB3}">
      <dgm:prSet phldrT="[文本]"/>
      <dgm:spPr/>
      <dgm:t>
        <a:bodyPr/>
        <a:lstStyle/>
        <a:p>
          <a:r>
            <a:rPr lang="zh-CN" alt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阶段检查</a:t>
          </a:r>
          <a:endParaRPr lang="zh-CN" altLang="en-US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ECFD3F2C-4E51-4186-A26D-1E59A38DEDF0}" type="parTrans" cxnId="{42B1FB61-2930-4EEF-8A3C-C6BE3CDAF04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24A22A8-E7A1-4380-A022-76DCDCE16A1B}" type="sibTrans" cxnId="{42B1FB61-2930-4EEF-8A3C-C6BE3CDAF04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AD8B0D4-C54E-4957-8BF3-6F963891B202}">
      <dgm:prSet phldrT="[文本]"/>
      <dgm:spPr/>
      <dgm:t>
        <a:bodyPr/>
        <a:lstStyle/>
        <a:p>
          <a:r>
            <a:rPr lang="zh-CN" alt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专项评估</a:t>
          </a:r>
          <a:endParaRPr lang="zh-CN" altLang="en-US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52341C6C-F5F3-4A6F-9735-AADDFF9A7179}" type="parTrans" cxnId="{DAB12FFA-5BA5-457E-A53A-F8754AF69E3A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EECED6E-E4B0-4E0A-A4E3-8130080CE077}" type="sibTrans" cxnId="{DAB12FFA-5BA5-457E-A53A-F8754AF69E3A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29E8328-3A19-4575-A8DD-2126830E2011}" type="pres">
      <dgm:prSet presAssocID="{22DED625-EF49-47C9-BF6E-8FC64876340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B2D319A-03DD-4722-A852-420B3D6E6A3C}" type="pres">
      <dgm:prSet presAssocID="{69D959D7-31E3-4353-BB95-9D7EE2536BC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CADCE9-03C5-401B-ABCE-C254E6FD9253}" type="pres">
      <dgm:prSet presAssocID="{F04D0141-1CF5-4674-A515-3E2A4301DEDE}" presName="sibTrans" presStyleCnt="0"/>
      <dgm:spPr/>
    </dgm:pt>
    <dgm:pt modelId="{A231E33E-E346-4FAD-BA5C-36BD3A7F9023}" type="pres">
      <dgm:prSet presAssocID="{305BB6A4-40BA-4A4D-A23B-8FED636AD184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5023D1-4581-49AC-A0F4-B4AD23F581AD}" type="pres">
      <dgm:prSet presAssocID="{1AE42077-4AFD-4A66-9315-79E67249C652}" presName="sibTrans" presStyleCnt="0"/>
      <dgm:spPr/>
    </dgm:pt>
    <dgm:pt modelId="{06D0EF42-9631-49DD-B24A-F8E1BC06DB25}" type="pres">
      <dgm:prSet presAssocID="{229917DC-E028-4291-ACF7-884EC54466D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064EC4-5FA2-4CA6-96E3-94A45EA88306}" type="pres">
      <dgm:prSet presAssocID="{73FA8D10-9DB7-4F22-A8FC-C9B74127BB1E}" presName="sibTrans" presStyleCnt="0"/>
      <dgm:spPr/>
    </dgm:pt>
    <dgm:pt modelId="{9DC6ECCB-937C-47EF-86C3-6D548DD1319D}" type="pres">
      <dgm:prSet presAssocID="{96AC03D2-E6F0-4A40-8443-6DC4259A2DB3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58FACC-C404-4696-82D3-8FFF5872BF9F}" type="pres">
      <dgm:prSet presAssocID="{524A22A8-E7A1-4380-A022-76DCDCE16A1B}" presName="sibTrans" presStyleCnt="0"/>
      <dgm:spPr/>
    </dgm:pt>
    <dgm:pt modelId="{E0D3F8C9-8FAF-451C-BFE0-F190097C8377}" type="pres">
      <dgm:prSet presAssocID="{CC4D5599-3943-4EBA-A8C5-11AE619D1F6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0ACE7D-EB78-4DCA-B7B0-41EC52904AF3}" type="pres">
      <dgm:prSet presAssocID="{EFDD94B3-C559-4B10-AAD5-1385373E3523}" presName="sibTrans" presStyleCnt="0"/>
      <dgm:spPr/>
    </dgm:pt>
    <dgm:pt modelId="{8EC5764B-725C-46EA-B93F-2023C1463811}" type="pres">
      <dgm:prSet presAssocID="{DAD8B0D4-C54E-4957-8BF3-6F963891B20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E1F2DF-5F09-4337-9E91-BE4B02392EF5}" type="presOf" srcId="{DAD8B0D4-C54E-4957-8BF3-6F963891B202}" destId="{8EC5764B-725C-46EA-B93F-2023C1463811}" srcOrd="0" destOrd="0" presId="urn:microsoft.com/office/officeart/2005/8/layout/default"/>
    <dgm:cxn modelId="{1A3C00E8-4AF8-452F-8768-896A3B399B71}" type="presOf" srcId="{CC4D5599-3943-4EBA-A8C5-11AE619D1F6D}" destId="{E0D3F8C9-8FAF-451C-BFE0-F190097C8377}" srcOrd="0" destOrd="0" presId="urn:microsoft.com/office/officeart/2005/8/layout/default"/>
    <dgm:cxn modelId="{BF36913E-B100-4E73-A02C-3E9F5334F377}" srcId="{22DED625-EF49-47C9-BF6E-8FC648763402}" destId="{CC4D5599-3943-4EBA-A8C5-11AE619D1F6D}" srcOrd="4" destOrd="0" parTransId="{D27080DB-82D9-44D8-8223-7E86806B9A83}" sibTransId="{EFDD94B3-C559-4B10-AAD5-1385373E3523}"/>
    <dgm:cxn modelId="{65BF041B-7E3F-47B7-8161-3F1F2EEE2E3D}" type="presOf" srcId="{96AC03D2-E6F0-4A40-8443-6DC4259A2DB3}" destId="{9DC6ECCB-937C-47EF-86C3-6D548DD1319D}" srcOrd="0" destOrd="0" presId="urn:microsoft.com/office/officeart/2005/8/layout/default"/>
    <dgm:cxn modelId="{5E235CAB-BFE4-45B8-9A83-5EB066F9C42F}" srcId="{22DED625-EF49-47C9-BF6E-8FC648763402}" destId="{69D959D7-31E3-4353-BB95-9D7EE2536BCA}" srcOrd="0" destOrd="0" parTransId="{9D425191-F332-4AB6-B64D-D2F6A0F47350}" sibTransId="{F04D0141-1CF5-4674-A515-3E2A4301DEDE}"/>
    <dgm:cxn modelId="{DAB12FFA-5BA5-457E-A53A-F8754AF69E3A}" srcId="{22DED625-EF49-47C9-BF6E-8FC648763402}" destId="{DAD8B0D4-C54E-4957-8BF3-6F963891B202}" srcOrd="5" destOrd="0" parTransId="{52341C6C-F5F3-4A6F-9735-AADDFF9A7179}" sibTransId="{DEECED6E-E4B0-4E0A-A4E3-8130080CE077}"/>
    <dgm:cxn modelId="{09F7FD85-C12E-4FFE-BC58-E63ECFDAAF12}" srcId="{22DED625-EF49-47C9-BF6E-8FC648763402}" destId="{305BB6A4-40BA-4A4D-A23B-8FED636AD184}" srcOrd="1" destOrd="0" parTransId="{7D931C85-06C6-4932-945A-DF01FC4BF3D0}" sibTransId="{1AE42077-4AFD-4A66-9315-79E67249C652}"/>
    <dgm:cxn modelId="{F8C6C771-646A-40A4-A26F-6878DDADBC9F}" type="presOf" srcId="{229917DC-E028-4291-ACF7-884EC54466D0}" destId="{06D0EF42-9631-49DD-B24A-F8E1BC06DB25}" srcOrd="0" destOrd="0" presId="urn:microsoft.com/office/officeart/2005/8/layout/default"/>
    <dgm:cxn modelId="{62112ABB-9A46-4A88-899D-21DE9CBAAB04}" type="presOf" srcId="{305BB6A4-40BA-4A4D-A23B-8FED636AD184}" destId="{A231E33E-E346-4FAD-BA5C-36BD3A7F9023}" srcOrd="0" destOrd="0" presId="urn:microsoft.com/office/officeart/2005/8/layout/default"/>
    <dgm:cxn modelId="{42B1FB61-2930-4EEF-8A3C-C6BE3CDAF04C}" srcId="{22DED625-EF49-47C9-BF6E-8FC648763402}" destId="{96AC03D2-E6F0-4A40-8443-6DC4259A2DB3}" srcOrd="3" destOrd="0" parTransId="{ECFD3F2C-4E51-4186-A26D-1E59A38DEDF0}" sibTransId="{524A22A8-E7A1-4380-A022-76DCDCE16A1B}"/>
    <dgm:cxn modelId="{08BE648F-7BA2-4837-B9EB-571FD09A3163}" srcId="{22DED625-EF49-47C9-BF6E-8FC648763402}" destId="{229917DC-E028-4291-ACF7-884EC54466D0}" srcOrd="2" destOrd="0" parTransId="{67CC00F4-6E95-49B2-813D-FFD943073238}" sibTransId="{73FA8D10-9DB7-4F22-A8FC-C9B74127BB1E}"/>
    <dgm:cxn modelId="{F00E29DF-F656-4936-8AE9-5C14A9C16CD0}" type="presOf" srcId="{22DED625-EF49-47C9-BF6E-8FC648763402}" destId="{029E8328-3A19-4575-A8DD-2126830E2011}" srcOrd="0" destOrd="0" presId="urn:microsoft.com/office/officeart/2005/8/layout/default"/>
    <dgm:cxn modelId="{02518FC0-56EF-46D7-B4E1-269F9636E5BA}" type="presOf" srcId="{69D959D7-31E3-4353-BB95-9D7EE2536BCA}" destId="{7B2D319A-03DD-4722-A852-420B3D6E6A3C}" srcOrd="0" destOrd="0" presId="urn:microsoft.com/office/officeart/2005/8/layout/default"/>
    <dgm:cxn modelId="{9EA90795-F636-40AD-8329-1359F8523EF5}" type="presParOf" srcId="{029E8328-3A19-4575-A8DD-2126830E2011}" destId="{7B2D319A-03DD-4722-A852-420B3D6E6A3C}" srcOrd="0" destOrd="0" presId="urn:microsoft.com/office/officeart/2005/8/layout/default"/>
    <dgm:cxn modelId="{0C4F6A18-0260-4DF5-A71E-9A150BCAD6E9}" type="presParOf" srcId="{029E8328-3A19-4575-A8DD-2126830E2011}" destId="{D0CADCE9-03C5-401B-ABCE-C254E6FD9253}" srcOrd="1" destOrd="0" presId="urn:microsoft.com/office/officeart/2005/8/layout/default"/>
    <dgm:cxn modelId="{69E020CD-73B4-40F7-BD7B-A9D67EB86BB5}" type="presParOf" srcId="{029E8328-3A19-4575-A8DD-2126830E2011}" destId="{A231E33E-E346-4FAD-BA5C-36BD3A7F9023}" srcOrd="2" destOrd="0" presId="urn:microsoft.com/office/officeart/2005/8/layout/default"/>
    <dgm:cxn modelId="{67E03FF4-AF1B-4B68-A975-254C9680CAF5}" type="presParOf" srcId="{029E8328-3A19-4575-A8DD-2126830E2011}" destId="{765023D1-4581-49AC-A0F4-B4AD23F581AD}" srcOrd="3" destOrd="0" presId="urn:microsoft.com/office/officeart/2005/8/layout/default"/>
    <dgm:cxn modelId="{E4B9C6D0-7B6E-4833-9483-AFD1BBF8656A}" type="presParOf" srcId="{029E8328-3A19-4575-A8DD-2126830E2011}" destId="{06D0EF42-9631-49DD-B24A-F8E1BC06DB25}" srcOrd="4" destOrd="0" presId="urn:microsoft.com/office/officeart/2005/8/layout/default"/>
    <dgm:cxn modelId="{B3DA0B4F-87EC-4D8B-A267-4FD343A32F8F}" type="presParOf" srcId="{029E8328-3A19-4575-A8DD-2126830E2011}" destId="{C6064EC4-5FA2-4CA6-96E3-94A45EA88306}" srcOrd="5" destOrd="0" presId="urn:microsoft.com/office/officeart/2005/8/layout/default"/>
    <dgm:cxn modelId="{403CBA28-4979-4973-805C-FC6B878B8EB6}" type="presParOf" srcId="{029E8328-3A19-4575-A8DD-2126830E2011}" destId="{9DC6ECCB-937C-47EF-86C3-6D548DD1319D}" srcOrd="6" destOrd="0" presId="urn:microsoft.com/office/officeart/2005/8/layout/default"/>
    <dgm:cxn modelId="{C169BEF7-DE5F-46D4-892F-229CDF2FA2A2}" type="presParOf" srcId="{029E8328-3A19-4575-A8DD-2126830E2011}" destId="{FE58FACC-C404-4696-82D3-8FFF5872BF9F}" srcOrd="7" destOrd="0" presId="urn:microsoft.com/office/officeart/2005/8/layout/default"/>
    <dgm:cxn modelId="{7CB7A403-CADB-4FA4-8C80-784359ABBC86}" type="presParOf" srcId="{029E8328-3A19-4575-A8DD-2126830E2011}" destId="{E0D3F8C9-8FAF-451C-BFE0-F190097C8377}" srcOrd="8" destOrd="0" presId="urn:microsoft.com/office/officeart/2005/8/layout/default"/>
    <dgm:cxn modelId="{5B3F83D8-AED7-453A-AABD-7C4B30B99D96}" type="presParOf" srcId="{029E8328-3A19-4575-A8DD-2126830E2011}" destId="{080ACE7D-EB78-4DCA-B7B0-41EC52904AF3}" srcOrd="9" destOrd="0" presId="urn:microsoft.com/office/officeart/2005/8/layout/default"/>
    <dgm:cxn modelId="{AB7AF629-18A8-48D7-8CEE-62B581C5B85F}" type="presParOf" srcId="{029E8328-3A19-4575-A8DD-2126830E2011}" destId="{8EC5764B-725C-46EA-B93F-2023C1463811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C809304-ED9E-45BD-AA94-CB5487E4F4AF}" type="doc">
      <dgm:prSet loTypeId="urn:microsoft.com/office/officeart/2005/8/layout/cycle8" loCatId="cycle" qsTypeId="urn:microsoft.com/office/officeart/2005/8/quickstyle/3d3" qsCatId="3D" csTypeId="urn:microsoft.com/office/officeart/2005/8/colors/accent2_2" csCatId="accent2" phldr="1"/>
      <dgm:spPr/>
    </dgm:pt>
    <dgm:pt modelId="{62D09053-5EE5-4EC0-A03B-F1E179C873B2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督导评教（</a:t>
          </a:r>
          <a:r>
            <a:rPr lang="en-US" altLang="zh-CN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30%</a:t>
          </a:r>
          <a:r>
            <a: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）</a:t>
          </a:r>
        </a:p>
      </dgm:t>
    </dgm:pt>
    <dgm:pt modelId="{616599B7-488F-4ADD-848E-12C905E7BF53}" type="parTrans" cxnId="{61DEF034-1764-4C00-9273-A697BD4D2413}">
      <dgm:prSet/>
      <dgm:spPr/>
      <dgm:t>
        <a:bodyPr/>
        <a:lstStyle/>
        <a:p>
          <a:endParaRPr lang="zh-CN" alt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F3AF9830-1F80-4FDF-A806-FB9E591663D9}" type="sibTrans" cxnId="{61DEF034-1764-4C00-9273-A697BD4D2413}">
      <dgm:prSet/>
      <dgm:spPr/>
      <dgm:t>
        <a:bodyPr/>
        <a:lstStyle/>
        <a:p>
          <a:endParaRPr lang="zh-CN" alt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469E3849-7D52-4635-ABA9-A8B890938F60}">
      <dgm:prSet phldrT="[文本]"/>
      <dgm:spPr/>
      <dgm:t>
        <a:bodyPr/>
        <a:lstStyle/>
        <a:p>
          <a:pPr>
            <a:spcAft>
              <a:spcPts val="0"/>
            </a:spcAft>
          </a:pPr>
          <a:r>
            <a: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学评教（</a:t>
          </a:r>
          <a:r>
            <a:rPr lang="en-US" altLang="zh-CN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40%</a:t>
          </a:r>
          <a:r>
            <a: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）</a:t>
          </a:r>
        </a:p>
      </dgm:t>
    </dgm:pt>
    <dgm:pt modelId="{A22F4326-9E05-4761-9BBD-1BF5B0F96EB8}" type="parTrans" cxnId="{3B23C7E0-B7E0-41AD-947D-3FCB6FB00614}">
      <dgm:prSet/>
      <dgm:spPr/>
      <dgm:t>
        <a:bodyPr/>
        <a:lstStyle/>
        <a:p>
          <a:endParaRPr lang="zh-CN" alt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9CB38B4E-4B0A-4C90-84D8-1A3F3AA9D0CA}" type="sibTrans" cxnId="{3B23C7E0-B7E0-41AD-947D-3FCB6FB00614}">
      <dgm:prSet/>
      <dgm:spPr/>
      <dgm:t>
        <a:bodyPr/>
        <a:lstStyle/>
        <a:p>
          <a:endParaRPr lang="zh-CN" altLang="en-US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itchFamily="49" charset="-122"/>
            <a:ea typeface="黑体" pitchFamily="49" charset="-122"/>
          </a:endParaRPr>
        </a:p>
      </dgm:t>
    </dgm:pt>
    <dgm:pt modelId="{0A7FD5D5-C763-4FDC-97EC-77BAFC790C39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单位评教（</a:t>
          </a:r>
          <a:r>
            <a:rPr lang="en-US" altLang="zh-CN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20%</a:t>
          </a:r>
          <a:r>
            <a:rPr lang="zh-CN" alt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）</a:t>
          </a:r>
        </a:p>
      </dgm:t>
    </dgm:pt>
    <dgm:pt modelId="{D02666FA-65A4-4302-85B3-EA440258D284}" type="parTrans" cxnId="{4F36FF9C-BE26-492C-89B8-5A779A10A18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93143F7-3D4A-4642-BA59-3EFA3542FFAD}" type="sibTrans" cxnId="{4F36FF9C-BE26-492C-89B8-5A779A10A18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DD58FAD-1D63-47E4-B955-AAE69B26AADA}">
      <dgm:prSet phldrT="[文本]"/>
      <dgm:spPr/>
      <dgm:t>
        <a:bodyPr/>
        <a:lstStyle/>
        <a:p>
          <a:r>
            <a:rPr lang="zh-CN" altLang="en-US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同行评教（</a:t>
          </a:r>
          <a:r>
            <a:rPr lang="en-US" altLang="zh-CN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10%</a:t>
          </a:r>
          <a:r>
            <a:rPr lang="zh-CN" altLang="en-US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rPr>
            <a:t>）</a:t>
          </a:r>
          <a:endParaRPr lang="zh-CN" altLang="en-US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  <a:ea typeface="+mn-ea"/>
            <a:cs typeface="+mn-ea"/>
            <a:sym typeface="+mn-lt"/>
          </a:endParaRPr>
        </a:p>
      </dgm:t>
    </dgm:pt>
    <dgm:pt modelId="{FBE50A0A-4128-4E2E-AD06-AFE7B863F477}" type="parTrans" cxnId="{53E811DD-F314-4F82-A3F4-9A92114A755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25A3F382-6561-4138-B5F4-0504338832F0}" type="sibTrans" cxnId="{53E811DD-F314-4F82-A3F4-9A92114A755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71FB9FB-2B66-4B4F-AC5B-83F6DCEBBE21}" type="pres">
      <dgm:prSet presAssocID="{0C809304-ED9E-45BD-AA94-CB5487E4F4AF}" presName="compositeShape" presStyleCnt="0">
        <dgm:presLayoutVars>
          <dgm:chMax val="7"/>
          <dgm:dir/>
          <dgm:resizeHandles val="exact"/>
        </dgm:presLayoutVars>
      </dgm:prSet>
      <dgm:spPr/>
    </dgm:pt>
    <dgm:pt modelId="{DFBA53DE-7472-4EDA-8A37-AEEA37BE9040}" type="pres">
      <dgm:prSet presAssocID="{0C809304-ED9E-45BD-AA94-CB5487E4F4AF}" presName="wedge1" presStyleLbl="node1" presStyleIdx="0" presStyleCnt="4"/>
      <dgm:spPr/>
      <dgm:t>
        <a:bodyPr/>
        <a:lstStyle/>
        <a:p>
          <a:endParaRPr lang="zh-CN" altLang="en-US"/>
        </a:p>
      </dgm:t>
    </dgm:pt>
    <dgm:pt modelId="{81FD0D1B-B18A-46D1-B1CB-480CCE158CA9}" type="pres">
      <dgm:prSet presAssocID="{0C809304-ED9E-45BD-AA94-CB5487E4F4AF}" presName="dummy1a" presStyleCnt="0"/>
      <dgm:spPr/>
    </dgm:pt>
    <dgm:pt modelId="{6166DA94-51D9-4794-A112-962E361CC778}" type="pres">
      <dgm:prSet presAssocID="{0C809304-ED9E-45BD-AA94-CB5487E4F4AF}" presName="dummy1b" presStyleCnt="0"/>
      <dgm:spPr/>
    </dgm:pt>
    <dgm:pt modelId="{6BFD101D-45FE-471A-B98C-859C2A2F4D45}" type="pres">
      <dgm:prSet presAssocID="{0C809304-ED9E-45BD-AA94-CB5487E4F4AF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FFE540-09C8-42B3-96E1-9556778998B8}" type="pres">
      <dgm:prSet presAssocID="{0C809304-ED9E-45BD-AA94-CB5487E4F4AF}" presName="wedge2" presStyleLbl="node1" presStyleIdx="1" presStyleCnt="4"/>
      <dgm:spPr/>
      <dgm:t>
        <a:bodyPr/>
        <a:lstStyle/>
        <a:p>
          <a:endParaRPr lang="zh-CN" altLang="en-US"/>
        </a:p>
      </dgm:t>
    </dgm:pt>
    <dgm:pt modelId="{9EA244EE-DF2B-44E5-8CE7-E70E704022CD}" type="pres">
      <dgm:prSet presAssocID="{0C809304-ED9E-45BD-AA94-CB5487E4F4AF}" presName="dummy2a" presStyleCnt="0"/>
      <dgm:spPr/>
    </dgm:pt>
    <dgm:pt modelId="{D2376285-EAFB-443A-99D8-970B28B5E2AF}" type="pres">
      <dgm:prSet presAssocID="{0C809304-ED9E-45BD-AA94-CB5487E4F4AF}" presName="dummy2b" presStyleCnt="0"/>
      <dgm:spPr/>
    </dgm:pt>
    <dgm:pt modelId="{0F71AE2B-AE1E-40CA-9E4D-856564B0BC0A}" type="pres">
      <dgm:prSet presAssocID="{0C809304-ED9E-45BD-AA94-CB5487E4F4AF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533427-A934-4139-B18B-AC227C612849}" type="pres">
      <dgm:prSet presAssocID="{0C809304-ED9E-45BD-AA94-CB5487E4F4AF}" presName="wedge3" presStyleLbl="node1" presStyleIdx="2" presStyleCnt="4"/>
      <dgm:spPr/>
      <dgm:t>
        <a:bodyPr/>
        <a:lstStyle/>
        <a:p>
          <a:endParaRPr lang="zh-CN" altLang="en-US"/>
        </a:p>
      </dgm:t>
    </dgm:pt>
    <dgm:pt modelId="{46369973-5CE7-4FE6-B462-4389D3A437DD}" type="pres">
      <dgm:prSet presAssocID="{0C809304-ED9E-45BD-AA94-CB5487E4F4AF}" presName="dummy3a" presStyleCnt="0"/>
      <dgm:spPr/>
    </dgm:pt>
    <dgm:pt modelId="{C6D22862-4364-420E-BDCC-8FCACDE9811C}" type="pres">
      <dgm:prSet presAssocID="{0C809304-ED9E-45BD-AA94-CB5487E4F4AF}" presName="dummy3b" presStyleCnt="0"/>
      <dgm:spPr/>
    </dgm:pt>
    <dgm:pt modelId="{DE728C03-7BC3-4CDD-92C6-A55D4A8F5B72}" type="pres">
      <dgm:prSet presAssocID="{0C809304-ED9E-45BD-AA94-CB5487E4F4AF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71737A-44A9-4FCF-8903-AAB38D8D94F8}" type="pres">
      <dgm:prSet presAssocID="{0C809304-ED9E-45BD-AA94-CB5487E4F4AF}" presName="wedge4" presStyleLbl="node1" presStyleIdx="3" presStyleCnt="4"/>
      <dgm:spPr/>
      <dgm:t>
        <a:bodyPr/>
        <a:lstStyle/>
        <a:p>
          <a:endParaRPr lang="zh-CN" altLang="en-US"/>
        </a:p>
      </dgm:t>
    </dgm:pt>
    <dgm:pt modelId="{0B5A2311-AD2D-47A7-86F4-185D8019A861}" type="pres">
      <dgm:prSet presAssocID="{0C809304-ED9E-45BD-AA94-CB5487E4F4AF}" presName="dummy4a" presStyleCnt="0"/>
      <dgm:spPr/>
    </dgm:pt>
    <dgm:pt modelId="{E646666A-6004-4B0F-B538-C4B5D59690BD}" type="pres">
      <dgm:prSet presAssocID="{0C809304-ED9E-45BD-AA94-CB5487E4F4AF}" presName="dummy4b" presStyleCnt="0"/>
      <dgm:spPr/>
    </dgm:pt>
    <dgm:pt modelId="{1A1B7F8D-0F03-49DC-9A5D-5CE97605E46F}" type="pres">
      <dgm:prSet presAssocID="{0C809304-ED9E-45BD-AA94-CB5487E4F4AF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74E287-9F75-4AA8-8CCC-CBB9838FB70A}" type="pres">
      <dgm:prSet presAssocID="{F3AF9830-1F80-4FDF-A806-FB9E591663D9}" presName="arrowWedge1" presStyleLbl="fgSibTrans2D1" presStyleIdx="0" presStyleCnt="4"/>
      <dgm:spPr/>
    </dgm:pt>
    <dgm:pt modelId="{84507F61-277A-41E2-89B2-7CE50F18D41F}" type="pres">
      <dgm:prSet presAssocID="{A93143F7-3D4A-4642-BA59-3EFA3542FFAD}" presName="arrowWedge2" presStyleLbl="fgSibTrans2D1" presStyleIdx="1" presStyleCnt="4"/>
      <dgm:spPr/>
    </dgm:pt>
    <dgm:pt modelId="{5174DF8B-C506-41F4-8174-35B00D32D08E}" type="pres">
      <dgm:prSet presAssocID="{25A3F382-6561-4138-B5F4-0504338832F0}" presName="arrowWedge3" presStyleLbl="fgSibTrans2D1" presStyleIdx="2" presStyleCnt="4"/>
      <dgm:spPr/>
    </dgm:pt>
    <dgm:pt modelId="{2E55EA9B-40B8-4C7E-941A-04E948084161}" type="pres">
      <dgm:prSet presAssocID="{9CB38B4E-4B0A-4C90-84D8-1A3F3AA9D0CA}" presName="arrowWedge4" presStyleLbl="fgSibTrans2D1" presStyleIdx="3" presStyleCnt="4"/>
      <dgm:spPr/>
    </dgm:pt>
  </dgm:ptLst>
  <dgm:cxnLst>
    <dgm:cxn modelId="{1CC927BA-D3FF-4AF9-A1AB-7AC94ACAF859}" type="presOf" srcId="{469E3849-7D52-4635-ABA9-A8B890938F60}" destId="{8F71737A-44A9-4FCF-8903-AAB38D8D94F8}" srcOrd="0" destOrd="0" presId="urn:microsoft.com/office/officeart/2005/8/layout/cycle8"/>
    <dgm:cxn modelId="{D7DA3533-C53A-4915-9A94-5E3201AD2996}" type="presOf" srcId="{0A7FD5D5-C763-4FDC-97EC-77BAFC790C39}" destId="{AFFFE540-09C8-42B3-96E1-9556778998B8}" srcOrd="0" destOrd="0" presId="urn:microsoft.com/office/officeart/2005/8/layout/cycle8"/>
    <dgm:cxn modelId="{4F36FF9C-BE26-492C-89B8-5A779A10A187}" srcId="{0C809304-ED9E-45BD-AA94-CB5487E4F4AF}" destId="{0A7FD5D5-C763-4FDC-97EC-77BAFC790C39}" srcOrd="1" destOrd="0" parTransId="{D02666FA-65A4-4302-85B3-EA440258D284}" sibTransId="{A93143F7-3D4A-4642-BA59-3EFA3542FFAD}"/>
    <dgm:cxn modelId="{3B23C7E0-B7E0-41AD-947D-3FCB6FB00614}" srcId="{0C809304-ED9E-45BD-AA94-CB5487E4F4AF}" destId="{469E3849-7D52-4635-ABA9-A8B890938F60}" srcOrd="3" destOrd="0" parTransId="{A22F4326-9E05-4761-9BBD-1BF5B0F96EB8}" sibTransId="{9CB38B4E-4B0A-4C90-84D8-1A3F3AA9D0CA}"/>
    <dgm:cxn modelId="{7852A721-C966-4357-A3C6-0236EF29384B}" type="presOf" srcId="{62D09053-5EE5-4EC0-A03B-F1E179C873B2}" destId="{DFBA53DE-7472-4EDA-8A37-AEEA37BE9040}" srcOrd="0" destOrd="0" presId="urn:microsoft.com/office/officeart/2005/8/layout/cycle8"/>
    <dgm:cxn modelId="{AE5DD6D8-4DD7-4310-BE54-0209F53CF861}" type="presOf" srcId="{469E3849-7D52-4635-ABA9-A8B890938F60}" destId="{1A1B7F8D-0F03-49DC-9A5D-5CE97605E46F}" srcOrd="1" destOrd="0" presId="urn:microsoft.com/office/officeart/2005/8/layout/cycle8"/>
    <dgm:cxn modelId="{439B6534-7097-4C0F-B0D5-042C7EA4A112}" type="presOf" srcId="{ADD58FAD-1D63-47E4-B955-AAE69B26AADA}" destId="{DE728C03-7BC3-4CDD-92C6-A55D4A8F5B72}" srcOrd="1" destOrd="0" presId="urn:microsoft.com/office/officeart/2005/8/layout/cycle8"/>
    <dgm:cxn modelId="{53E811DD-F314-4F82-A3F4-9A92114A7556}" srcId="{0C809304-ED9E-45BD-AA94-CB5487E4F4AF}" destId="{ADD58FAD-1D63-47E4-B955-AAE69B26AADA}" srcOrd="2" destOrd="0" parTransId="{FBE50A0A-4128-4E2E-AD06-AFE7B863F477}" sibTransId="{25A3F382-6561-4138-B5F4-0504338832F0}"/>
    <dgm:cxn modelId="{61DEF034-1764-4C00-9273-A697BD4D2413}" srcId="{0C809304-ED9E-45BD-AA94-CB5487E4F4AF}" destId="{62D09053-5EE5-4EC0-A03B-F1E179C873B2}" srcOrd="0" destOrd="0" parTransId="{616599B7-488F-4ADD-848E-12C905E7BF53}" sibTransId="{F3AF9830-1F80-4FDF-A806-FB9E591663D9}"/>
    <dgm:cxn modelId="{A5307946-2E29-4E93-A4FA-B0A61F220D18}" type="presOf" srcId="{0C809304-ED9E-45BD-AA94-CB5487E4F4AF}" destId="{771FB9FB-2B66-4B4F-AC5B-83F6DCEBBE21}" srcOrd="0" destOrd="0" presId="urn:microsoft.com/office/officeart/2005/8/layout/cycle8"/>
    <dgm:cxn modelId="{739B14A1-5667-4C69-B9B9-4EC4A623ACA2}" type="presOf" srcId="{ADD58FAD-1D63-47E4-B955-AAE69B26AADA}" destId="{3E533427-A934-4139-B18B-AC227C612849}" srcOrd="0" destOrd="0" presId="urn:microsoft.com/office/officeart/2005/8/layout/cycle8"/>
    <dgm:cxn modelId="{A306E8EA-E61D-4ED9-A133-C0BA35CA8694}" type="presOf" srcId="{62D09053-5EE5-4EC0-A03B-F1E179C873B2}" destId="{6BFD101D-45FE-471A-B98C-859C2A2F4D45}" srcOrd="1" destOrd="0" presId="urn:microsoft.com/office/officeart/2005/8/layout/cycle8"/>
    <dgm:cxn modelId="{4E8214B9-A02B-4902-A3DD-62DD759685F8}" type="presOf" srcId="{0A7FD5D5-C763-4FDC-97EC-77BAFC790C39}" destId="{0F71AE2B-AE1E-40CA-9E4D-856564B0BC0A}" srcOrd="1" destOrd="0" presId="urn:microsoft.com/office/officeart/2005/8/layout/cycle8"/>
    <dgm:cxn modelId="{36AA9759-62C3-4518-8BA0-BF76D75A6EED}" type="presParOf" srcId="{771FB9FB-2B66-4B4F-AC5B-83F6DCEBBE21}" destId="{DFBA53DE-7472-4EDA-8A37-AEEA37BE9040}" srcOrd="0" destOrd="0" presId="urn:microsoft.com/office/officeart/2005/8/layout/cycle8"/>
    <dgm:cxn modelId="{1B1A03A8-17B0-4E9B-B749-40C8D9249AD4}" type="presParOf" srcId="{771FB9FB-2B66-4B4F-AC5B-83F6DCEBBE21}" destId="{81FD0D1B-B18A-46D1-B1CB-480CCE158CA9}" srcOrd="1" destOrd="0" presId="urn:microsoft.com/office/officeart/2005/8/layout/cycle8"/>
    <dgm:cxn modelId="{9A92F07C-DD63-4F07-BB9E-146A3DAABBD7}" type="presParOf" srcId="{771FB9FB-2B66-4B4F-AC5B-83F6DCEBBE21}" destId="{6166DA94-51D9-4794-A112-962E361CC778}" srcOrd="2" destOrd="0" presId="urn:microsoft.com/office/officeart/2005/8/layout/cycle8"/>
    <dgm:cxn modelId="{ED02BB57-1A8B-4CEA-A85A-C112FFC3AEFC}" type="presParOf" srcId="{771FB9FB-2B66-4B4F-AC5B-83F6DCEBBE21}" destId="{6BFD101D-45FE-471A-B98C-859C2A2F4D45}" srcOrd="3" destOrd="0" presId="urn:microsoft.com/office/officeart/2005/8/layout/cycle8"/>
    <dgm:cxn modelId="{C9B2D896-5AA4-4619-ABC8-261178D7DA37}" type="presParOf" srcId="{771FB9FB-2B66-4B4F-AC5B-83F6DCEBBE21}" destId="{AFFFE540-09C8-42B3-96E1-9556778998B8}" srcOrd="4" destOrd="0" presId="urn:microsoft.com/office/officeart/2005/8/layout/cycle8"/>
    <dgm:cxn modelId="{0D9C2E06-8695-49AB-8235-21D00D4EA261}" type="presParOf" srcId="{771FB9FB-2B66-4B4F-AC5B-83F6DCEBBE21}" destId="{9EA244EE-DF2B-44E5-8CE7-E70E704022CD}" srcOrd="5" destOrd="0" presId="urn:microsoft.com/office/officeart/2005/8/layout/cycle8"/>
    <dgm:cxn modelId="{FA12495C-9287-4D7D-BA6E-A4D58ACF917D}" type="presParOf" srcId="{771FB9FB-2B66-4B4F-AC5B-83F6DCEBBE21}" destId="{D2376285-EAFB-443A-99D8-970B28B5E2AF}" srcOrd="6" destOrd="0" presId="urn:microsoft.com/office/officeart/2005/8/layout/cycle8"/>
    <dgm:cxn modelId="{1C705B0D-0AE2-4D54-BE97-363B9C086012}" type="presParOf" srcId="{771FB9FB-2B66-4B4F-AC5B-83F6DCEBBE21}" destId="{0F71AE2B-AE1E-40CA-9E4D-856564B0BC0A}" srcOrd="7" destOrd="0" presId="urn:microsoft.com/office/officeart/2005/8/layout/cycle8"/>
    <dgm:cxn modelId="{1C307C40-8133-4989-88B2-DCF5D4F44B79}" type="presParOf" srcId="{771FB9FB-2B66-4B4F-AC5B-83F6DCEBBE21}" destId="{3E533427-A934-4139-B18B-AC227C612849}" srcOrd="8" destOrd="0" presId="urn:microsoft.com/office/officeart/2005/8/layout/cycle8"/>
    <dgm:cxn modelId="{9E7DABE5-14D5-4B60-802A-5E0F7338657D}" type="presParOf" srcId="{771FB9FB-2B66-4B4F-AC5B-83F6DCEBBE21}" destId="{46369973-5CE7-4FE6-B462-4389D3A437DD}" srcOrd="9" destOrd="0" presId="urn:microsoft.com/office/officeart/2005/8/layout/cycle8"/>
    <dgm:cxn modelId="{7C3601A0-600D-4D01-BFA9-6F699816201A}" type="presParOf" srcId="{771FB9FB-2B66-4B4F-AC5B-83F6DCEBBE21}" destId="{C6D22862-4364-420E-BDCC-8FCACDE9811C}" srcOrd="10" destOrd="0" presId="urn:microsoft.com/office/officeart/2005/8/layout/cycle8"/>
    <dgm:cxn modelId="{1AE1F745-D7A1-488C-ABF0-2FEEF8304BC4}" type="presParOf" srcId="{771FB9FB-2B66-4B4F-AC5B-83F6DCEBBE21}" destId="{DE728C03-7BC3-4CDD-92C6-A55D4A8F5B72}" srcOrd="11" destOrd="0" presId="urn:microsoft.com/office/officeart/2005/8/layout/cycle8"/>
    <dgm:cxn modelId="{F94F4021-07A4-4860-AFF3-18DE53E35AAF}" type="presParOf" srcId="{771FB9FB-2B66-4B4F-AC5B-83F6DCEBBE21}" destId="{8F71737A-44A9-4FCF-8903-AAB38D8D94F8}" srcOrd="12" destOrd="0" presId="urn:microsoft.com/office/officeart/2005/8/layout/cycle8"/>
    <dgm:cxn modelId="{B40FDCC3-3F19-47E5-892D-517FE3F4B0C2}" type="presParOf" srcId="{771FB9FB-2B66-4B4F-AC5B-83F6DCEBBE21}" destId="{0B5A2311-AD2D-47A7-86F4-185D8019A861}" srcOrd="13" destOrd="0" presId="urn:microsoft.com/office/officeart/2005/8/layout/cycle8"/>
    <dgm:cxn modelId="{60663E59-682A-44AF-A48C-D7A6402DE9B5}" type="presParOf" srcId="{771FB9FB-2B66-4B4F-AC5B-83F6DCEBBE21}" destId="{E646666A-6004-4B0F-B538-C4B5D59690BD}" srcOrd="14" destOrd="0" presId="urn:microsoft.com/office/officeart/2005/8/layout/cycle8"/>
    <dgm:cxn modelId="{ED05E668-AB5D-411F-88DD-7165367C87A5}" type="presParOf" srcId="{771FB9FB-2B66-4B4F-AC5B-83F6DCEBBE21}" destId="{1A1B7F8D-0F03-49DC-9A5D-5CE97605E46F}" srcOrd="15" destOrd="0" presId="urn:microsoft.com/office/officeart/2005/8/layout/cycle8"/>
    <dgm:cxn modelId="{708B4668-EE0F-42EB-9C3E-D2869F6316C7}" type="presParOf" srcId="{771FB9FB-2B66-4B4F-AC5B-83F6DCEBBE21}" destId="{2374E287-9F75-4AA8-8CCC-CBB9838FB70A}" srcOrd="16" destOrd="0" presId="urn:microsoft.com/office/officeart/2005/8/layout/cycle8"/>
    <dgm:cxn modelId="{4E54B193-A5E7-4754-82E9-F906176249DC}" type="presParOf" srcId="{771FB9FB-2B66-4B4F-AC5B-83F6DCEBBE21}" destId="{84507F61-277A-41E2-89B2-7CE50F18D41F}" srcOrd="17" destOrd="0" presId="urn:microsoft.com/office/officeart/2005/8/layout/cycle8"/>
    <dgm:cxn modelId="{07632CEC-9EE3-475B-8D6F-6E8FD8220BBE}" type="presParOf" srcId="{771FB9FB-2B66-4B4F-AC5B-83F6DCEBBE21}" destId="{5174DF8B-C506-41F4-8174-35B00D32D08E}" srcOrd="18" destOrd="0" presId="urn:microsoft.com/office/officeart/2005/8/layout/cycle8"/>
    <dgm:cxn modelId="{EBA575F2-5BC1-4530-9B95-0E5FDB986436}" type="presParOf" srcId="{771FB9FB-2B66-4B4F-AC5B-83F6DCEBBE21}" destId="{2E55EA9B-40B8-4C7E-941A-04E948084161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59BA2D-ABFF-4A27-A574-4E07F1C86358}" type="doc">
      <dgm:prSet loTypeId="urn:microsoft.com/office/officeart/2005/8/layout/lProcess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EC45D34-B61C-45F2-A1B0-8542B8890CB8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一平台</a:t>
          </a:r>
        </a:p>
      </dgm:t>
    </dgm:pt>
    <dgm:pt modelId="{C97DB430-4637-4F98-AF9D-03727398039E}" type="parTrans" cxnId="{22A1F575-EB32-427B-B148-07FC163E698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37F5AFF-9CA9-474C-B6B0-AC27A935085A}" type="sibTrans" cxnId="{22A1F575-EB32-427B-B148-07FC163E698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80A3E81-A263-4E5F-BF4A-17AED840D497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国家质量监测数据平台</a:t>
          </a:r>
        </a:p>
      </dgm:t>
    </dgm:pt>
    <dgm:pt modelId="{B09B483A-FBB5-4508-8B66-893FDC2849B6}" type="parTrans" cxnId="{AF160C83-367C-469E-912B-1D0438A10ABF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927D4F4-C5C7-4EC6-B0ED-856B574DCE3E}" type="sibTrans" cxnId="{AF160C83-367C-469E-912B-1D0438A10ABF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ECA3433-0295-4882-83F7-A7EEE114A7D6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二支柱</a:t>
          </a:r>
        </a:p>
      </dgm:t>
    </dgm:pt>
    <dgm:pt modelId="{DDAEDE51-42B3-4AA7-8556-D71E6F673190}" type="parTrans" cxnId="{9DE3D929-6159-43BF-BB7C-98E89AAF8BB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295F56A-7699-4B6B-AD8E-1008E0A0D288}" type="sibTrans" cxnId="{9DE3D929-6159-43BF-BB7C-98E89AAF8BB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5316C22-7780-44F1-A3D7-EBA0A20234C8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院校评估</a:t>
          </a:r>
        </a:p>
      </dgm:t>
    </dgm:pt>
    <dgm:pt modelId="{00B56A9F-17A3-498E-8799-236EB0D77A94}" type="parTrans" cxnId="{0CCF2B63-A205-4FB6-ABCB-4DC8ECE05D3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E2CC1C5-F5CF-4DD6-8DF7-522126038726}" type="sibTrans" cxnId="{0CCF2B63-A205-4FB6-ABCB-4DC8ECE05D3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2C1A50E-3536-4E13-9E5E-E2E43C0D003C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三保证</a:t>
          </a:r>
        </a:p>
      </dgm:t>
    </dgm:pt>
    <dgm:pt modelId="{04FB3377-DD48-4233-AB5D-35E0FEF0600B}" type="parTrans" cxnId="{A9D43CC2-104F-4CD3-B4F7-F3FB42E0DC9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0B2E5CF-88CA-4F59-BD44-C2ABA30EDA04}" type="sibTrans" cxnId="{A9D43CC2-104F-4CD3-B4F7-F3FB42E0DC9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D8167BB-8E92-4A71-BAE4-78AEF3415423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内驱力</a:t>
          </a:r>
        </a:p>
      </dgm:t>
    </dgm:pt>
    <dgm:pt modelId="{BBAD341A-43A6-4597-AAB9-9606E25D0E8D}" type="parTrans" cxnId="{233E4414-CD3D-45A5-AA51-7DDA811FFA99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C8C56E1-4CD6-4237-BA17-766EC6B21EA5}" type="sibTrans" cxnId="{233E4414-CD3D-45A5-AA51-7DDA811FFA99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60498C8-13FF-45F8-B700-8AEDEDE28F33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专业认证</a:t>
          </a:r>
        </a:p>
      </dgm:t>
    </dgm:pt>
    <dgm:pt modelId="{F4A5C170-BF9B-4991-8CD5-68F9EB65B39F}" type="parTrans" cxnId="{DCAF6120-0435-4E8B-A7AA-180CD2772588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45A19E9-1F56-4C27-A5B5-04AC137A1924}" type="sibTrans" cxnId="{DCAF6120-0435-4E8B-A7AA-180CD2772588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455B5DF-4570-4B75-965F-13BE4021ABE1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外推力</a:t>
          </a:r>
        </a:p>
      </dgm:t>
    </dgm:pt>
    <dgm:pt modelId="{E46455F1-864B-48A5-B516-71CD20C13B56}" type="parTrans" cxnId="{2F16BE09-170A-4458-B9D0-E6EA80AB51BA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4D82084-5F45-475B-AC21-F82311D451AB}" type="sibTrans" cxnId="{2F16BE09-170A-4458-B9D0-E6EA80AB51BA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9804B42-F900-465D-80EB-2B6D8D204BCF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影响力</a:t>
          </a:r>
        </a:p>
      </dgm:t>
    </dgm:pt>
    <dgm:pt modelId="{6E2D49FF-93ED-4E12-B380-CD5609B32279}" type="parTrans" cxnId="{F0B1639C-A3AD-4565-82CA-3AEBCF2CFEF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1280955-12F5-48F4-91C2-AE0F817E2195}" type="sibTrans" cxnId="{F0B1639C-A3AD-4565-82CA-3AEBCF2CFEF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E9BAC99-E973-48FE-98AA-87B6B6D885E7}" type="pres">
      <dgm:prSet presAssocID="{9559BA2D-ABFF-4A27-A574-4E07F1C8635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D43BA3-3BB8-4CC0-8663-C50B894FD52E}" type="pres">
      <dgm:prSet presAssocID="{2EC45D34-B61C-45F2-A1B0-8542B8890CB8}" presName="compNode" presStyleCnt="0"/>
      <dgm:spPr/>
    </dgm:pt>
    <dgm:pt modelId="{6480C74D-A063-44AA-B134-D3242F8CC98B}" type="pres">
      <dgm:prSet presAssocID="{2EC45D34-B61C-45F2-A1B0-8542B8890CB8}" presName="aNode" presStyleLbl="bgShp" presStyleIdx="0" presStyleCnt="3"/>
      <dgm:spPr/>
      <dgm:t>
        <a:bodyPr/>
        <a:lstStyle/>
        <a:p>
          <a:endParaRPr lang="zh-CN" altLang="en-US"/>
        </a:p>
      </dgm:t>
    </dgm:pt>
    <dgm:pt modelId="{B0613196-7A6F-40FB-9C83-BC22D01F4D10}" type="pres">
      <dgm:prSet presAssocID="{2EC45D34-B61C-45F2-A1B0-8542B8890CB8}" presName="textNode" presStyleLbl="bgShp" presStyleIdx="0" presStyleCnt="3"/>
      <dgm:spPr/>
      <dgm:t>
        <a:bodyPr/>
        <a:lstStyle/>
        <a:p>
          <a:endParaRPr lang="zh-CN" altLang="en-US"/>
        </a:p>
      </dgm:t>
    </dgm:pt>
    <dgm:pt modelId="{E9E42DF5-34A6-4521-A859-096A1E201B97}" type="pres">
      <dgm:prSet presAssocID="{2EC45D34-B61C-45F2-A1B0-8542B8890CB8}" presName="compChildNode" presStyleCnt="0"/>
      <dgm:spPr/>
    </dgm:pt>
    <dgm:pt modelId="{AE0E750E-972A-4D1B-BB20-661C1BB246DD}" type="pres">
      <dgm:prSet presAssocID="{2EC45D34-B61C-45F2-A1B0-8542B8890CB8}" presName="theInnerList" presStyleCnt="0"/>
      <dgm:spPr/>
    </dgm:pt>
    <dgm:pt modelId="{2A82C911-D246-4AAD-92BC-7240FF228628}" type="pres">
      <dgm:prSet presAssocID="{680A3E81-A263-4E5F-BF4A-17AED840D497}" presName="child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31EA5B-16E2-43D8-A36F-FFF772B5B351}" type="pres">
      <dgm:prSet presAssocID="{2EC45D34-B61C-45F2-A1B0-8542B8890CB8}" presName="aSpace" presStyleCnt="0"/>
      <dgm:spPr/>
    </dgm:pt>
    <dgm:pt modelId="{82D38D8E-EF29-4327-A826-DFC5D4FEB4B5}" type="pres">
      <dgm:prSet presAssocID="{DECA3433-0295-4882-83F7-A7EEE114A7D6}" presName="compNode" presStyleCnt="0"/>
      <dgm:spPr/>
    </dgm:pt>
    <dgm:pt modelId="{21E694CE-FE49-456C-9453-2635A76C08DA}" type="pres">
      <dgm:prSet presAssocID="{DECA3433-0295-4882-83F7-A7EEE114A7D6}" presName="aNode" presStyleLbl="bgShp" presStyleIdx="1" presStyleCnt="3"/>
      <dgm:spPr/>
      <dgm:t>
        <a:bodyPr/>
        <a:lstStyle/>
        <a:p>
          <a:endParaRPr lang="zh-CN" altLang="en-US"/>
        </a:p>
      </dgm:t>
    </dgm:pt>
    <dgm:pt modelId="{8D6981F4-19B5-4273-BB33-760CD59A87A4}" type="pres">
      <dgm:prSet presAssocID="{DECA3433-0295-4882-83F7-A7EEE114A7D6}" presName="textNode" presStyleLbl="bgShp" presStyleIdx="1" presStyleCnt="3"/>
      <dgm:spPr/>
      <dgm:t>
        <a:bodyPr/>
        <a:lstStyle/>
        <a:p>
          <a:endParaRPr lang="zh-CN" altLang="en-US"/>
        </a:p>
      </dgm:t>
    </dgm:pt>
    <dgm:pt modelId="{427A779A-333D-4D57-A8A2-062D7BEEB044}" type="pres">
      <dgm:prSet presAssocID="{DECA3433-0295-4882-83F7-A7EEE114A7D6}" presName="compChildNode" presStyleCnt="0"/>
      <dgm:spPr/>
    </dgm:pt>
    <dgm:pt modelId="{701F74A9-D714-45B0-90C4-B317F13300E0}" type="pres">
      <dgm:prSet presAssocID="{DECA3433-0295-4882-83F7-A7EEE114A7D6}" presName="theInnerList" presStyleCnt="0"/>
      <dgm:spPr/>
    </dgm:pt>
    <dgm:pt modelId="{10721295-B356-443E-A833-87CC20EC3144}" type="pres">
      <dgm:prSet presAssocID="{45316C22-7780-44F1-A3D7-EBA0A20234C8}" presName="child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1C4BEA-ADA0-47C0-800C-3B75368CD917}" type="pres">
      <dgm:prSet presAssocID="{45316C22-7780-44F1-A3D7-EBA0A20234C8}" presName="aSpace2" presStyleCnt="0"/>
      <dgm:spPr/>
    </dgm:pt>
    <dgm:pt modelId="{3C604E7E-93AD-44EA-9EA0-2E07D65767EE}" type="pres">
      <dgm:prSet presAssocID="{560498C8-13FF-45F8-B700-8AEDEDE28F33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FF6875-89A1-4273-A3E6-D8E0B3F7A9FE}" type="pres">
      <dgm:prSet presAssocID="{DECA3433-0295-4882-83F7-A7EEE114A7D6}" presName="aSpace" presStyleCnt="0"/>
      <dgm:spPr/>
    </dgm:pt>
    <dgm:pt modelId="{C94F7F8D-2368-449D-B39B-815B789112E3}" type="pres">
      <dgm:prSet presAssocID="{92C1A50E-3536-4E13-9E5E-E2E43C0D003C}" presName="compNode" presStyleCnt="0"/>
      <dgm:spPr/>
    </dgm:pt>
    <dgm:pt modelId="{C8EE5E11-CB4E-4D92-8939-291C54659BB2}" type="pres">
      <dgm:prSet presAssocID="{92C1A50E-3536-4E13-9E5E-E2E43C0D003C}" presName="aNode" presStyleLbl="bgShp" presStyleIdx="2" presStyleCnt="3"/>
      <dgm:spPr/>
      <dgm:t>
        <a:bodyPr/>
        <a:lstStyle/>
        <a:p>
          <a:endParaRPr lang="zh-CN" altLang="en-US"/>
        </a:p>
      </dgm:t>
    </dgm:pt>
    <dgm:pt modelId="{C0FC3763-A3CD-416D-824C-7CB0C60C94B6}" type="pres">
      <dgm:prSet presAssocID="{92C1A50E-3536-4E13-9E5E-E2E43C0D003C}" presName="textNode" presStyleLbl="bgShp" presStyleIdx="2" presStyleCnt="3"/>
      <dgm:spPr/>
      <dgm:t>
        <a:bodyPr/>
        <a:lstStyle/>
        <a:p>
          <a:endParaRPr lang="zh-CN" altLang="en-US"/>
        </a:p>
      </dgm:t>
    </dgm:pt>
    <dgm:pt modelId="{09146C35-886B-4A83-84BA-448A270E39A6}" type="pres">
      <dgm:prSet presAssocID="{92C1A50E-3536-4E13-9E5E-E2E43C0D003C}" presName="compChildNode" presStyleCnt="0"/>
      <dgm:spPr/>
    </dgm:pt>
    <dgm:pt modelId="{D1AAD3F1-A601-4AD6-B5F8-3E1F17F8BAB9}" type="pres">
      <dgm:prSet presAssocID="{92C1A50E-3536-4E13-9E5E-E2E43C0D003C}" presName="theInnerList" presStyleCnt="0"/>
      <dgm:spPr/>
    </dgm:pt>
    <dgm:pt modelId="{5C5242EF-BDE4-4E2C-B2AE-949B1667DCBD}" type="pres">
      <dgm:prSet presAssocID="{ED8167BB-8E92-4A71-BAE4-78AEF3415423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AA4E45-B213-455F-A1D0-4885493683BC}" type="pres">
      <dgm:prSet presAssocID="{ED8167BB-8E92-4A71-BAE4-78AEF3415423}" presName="aSpace2" presStyleCnt="0"/>
      <dgm:spPr/>
    </dgm:pt>
    <dgm:pt modelId="{FD4392EA-1FA9-4C69-BB0C-B1D024B41B92}" type="pres">
      <dgm:prSet presAssocID="{D455B5DF-4570-4B75-965F-13BE4021ABE1}" presName="child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2B4E36-67A7-4D31-B865-8807BE1CD5BD}" type="pres">
      <dgm:prSet presAssocID="{D455B5DF-4570-4B75-965F-13BE4021ABE1}" presName="aSpace2" presStyleCnt="0"/>
      <dgm:spPr/>
    </dgm:pt>
    <dgm:pt modelId="{9E7590FE-6A47-48ED-94E2-F9EF6B11882E}" type="pres">
      <dgm:prSet presAssocID="{09804B42-F900-465D-80EB-2B6D8D204BCF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F160C83-367C-469E-912B-1D0438A10ABF}" srcId="{2EC45D34-B61C-45F2-A1B0-8542B8890CB8}" destId="{680A3E81-A263-4E5F-BF4A-17AED840D497}" srcOrd="0" destOrd="0" parTransId="{B09B483A-FBB5-4508-8B66-893FDC2849B6}" sibTransId="{1927D4F4-C5C7-4EC6-B0ED-856B574DCE3E}"/>
    <dgm:cxn modelId="{F36A3E21-D11D-4AB1-9136-6BCFC25187D8}" type="presOf" srcId="{09804B42-F900-465D-80EB-2B6D8D204BCF}" destId="{9E7590FE-6A47-48ED-94E2-F9EF6B11882E}" srcOrd="0" destOrd="0" presId="urn:microsoft.com/office/officeart/2005/8/layout/lProcess2"/>
    <dgm:cxn modelId="{BABF7054-7F02-459B-97E0-97D42E9914FF}" type="presOf" srcId="{9559BA2D-ABFF-4A27-A574-4E07F1C86358}" destId="{1E9BAC99-E973-48FE-98AA-87B6B6D885E7}" srcOrd="0" destOrd="0" presId="urn:microsoft.com/office/officeart/2005/8/layout/lProcess2"/>
    <dgm:cxn modelId="{A9D43CC2-104F-4CD3-B4F7-F3FB42E0DC92}" srcId="{9559BA2D-ABFF-4A27-A574-4E07F1C86358}" destId="{92C1A50E-3536-4E13-9E5E-E2E43C0D003C}" srcOrd="2" destOrd="0" parTransId="{04FB3377-DD48-4233-AB5D-35E0FEF0600B}" sibTransId="{F0B2E5CF-88CA-4F59-BD44-C2ABA30EDA04}"/>
    <dgm:cxn modelId="{B34F86B1-1E42-4C66-B86B-76DF8DDFE6DC}" type="presOf" srcId="{2EC45D34-B61C-45F2-A1B0-8542B8890CB8}" destId="{6480C74D-A063-44AA-B134-D3242F8CC98B}" srcOrd="0" destOrd="0" presId="urn:microsoft.com/office/officeart/2005/8/layout/lProcess2"/>
    <dgm:cxn modelId="{F8581672-218B-42BD-8570-119F31461FAE}" type="presOf" srcId="{D455B5DF-4570-4B75-965F-13BE4021ABE1}" destId="{FD4392EA-1FA9-4C69-BB0C-B1D024B41B92}" srcOrd="0" destOrd="0" presId="urn:microsoft.com/office/officeart/2005/8/layout/lProcess2"/>
    <dgm:cxn modelId="{DCAF6120-0435-4E8B-A7AA-180CD2772588}" srcId="{DECA3433-0295-4882-83F7-A7EEE114A7D6}" destId="{560498C8-13FF-45F8-B700-8AEDEDE28F33}" srcOrd="1" destOrd="0" parTransId="{F4A5C170-BF9B-4991-8CD5-68F9EB65B39F}" sibTransId="{245A19E9-1F56-4C27-A5B5-04AC137A1924}"/>
    <dgm:cxn modelId="{EA59382D-EB51-4517-B1C3-4F282B87A61B}" type="presOf" srcId="{DECA3433-0295-4882-83F7-A7EEE114A7D6}" destId="{21E694CE-FE49-456C-9453-2635A76C08DA}" srcOrd="0" destOrd="0" presId="urn:microsoft.com/office/officeart/2005/8/layout/lProcess2"/>
    <dgm:cxn modelId="{2F16BE09-170A-4458-B9D0-E6EA80AB51BA}" srcId="{92C1A50E-3536-4E13-9E5E-E2E43C0D003C}" destId="{D455B5DF-4570-4B75-965F-13BE4021ABE1}" srcOrd="1" destOrd="0" parTransId="{E46455F1-864B-48A5-B516-71CD20C13B56}" sibTransId="{14D82084-5F45-475B-AC21-F82311D451AB}"/>
    <dgm:cxn modelId="{9FAE4B88-CEFC-481F-8748-E0CB2325ADD9}" type="presOf" srcId="{ED8167BB-8E92-4A71-BAE4-78AEF3415423}" destId="{5C5242EF-BDE4-4E2C-B2AE-949B1667DCBD}" srcOrd="0" destOrd="0" presId="urn:microsoft.com/office/officeart/2005/8/layout/lProcess2"/>
    <dgm:cxn modelId="{7342BCD4-31D4-4E66-B705-A6FB4BD28681}" type="presOf" srcId="{680A3E81-A263-4E5F-BF4A-17AED840D497}" destId="{2A82C911-D246-4AAD-92BC-7240FF228628}" srcOrd="0" destOrd="0" presId="urn:microsoft.com/office/officeart/2005/8/layout/lProcess2"/>
    <dgm:cxn modelId="{DCD01137-6509-47A7-A2E0-D188BB8A0416}" type="presOf" srcId="{92C1A50E-3536-4E13-9E5E-E2E43C0D003C}" destId="{C8EE5E11-CB4E-4D92-8939-291C54659BB2}" srcOrd="0" destOrd="0" presId="urn:microsoft.com/office/officeart/2005/8/layout/lProcess2"/>
    <dgm:cxn modelId="{22A1F575-EB32-427B-B148-07FC163E6985}" srcId="{9559BA2D-ABFF-4A27-A574-4E07F1C86358}" destId="{2EC45D34-B61C-45F2-A1B0-8542B8890CB8}" srcOrd="0" destOrd="0" parTransId="{C97DB430-4637-4F98-AF9D-03727398039E}" sibTransId="{837F5AFF-9CA9-474C-B6B0-AC27A935085A}"/>
    <dgm:cxn modelId="{FFAB436A-4E76-44E4-84AF-2B47FEB609B0}" type="presOf" srcId="{92C1A50E-3536-4E13-9E5E-E2E43C0D003C}" destId="{C0FC3763-A3CD-416D-824C-7CB0C60C94B6}" srcOrd="1" destOrd="0" presId="urn:microsoft.com/office/officeart/2005/8/layout/lProcess2"/>
    <dgm:cxn modelId="{59FC43C2-CF3F-422F-A756-D1C57BC5464C}" type="presOf" srcId="{DECA3433-0295-4882-83F7-A7EEE114A7D6}" destId="{8D6981F4-19B5-4273-BB33-760CD59A87A4}" srcOrd="1" destOrd="0" presId="urn:microsoft.com/office/officeart/2005/8/layout/lProcess2"/>
    <dgm:cxn modelId="{233E4414-CD3D-45A5-AA51-7DDA811FFA99}" srcId="{92C1A50E-3536-4E13-9E5E-E2E43C0D003C}" destId="{ED8167BB-8E92-4A71-BAE4-78AEF3415423}" srcOrd="0" destOrd="0" parTransId="{BBAD341A-43A6-4597-AAB9-9606E25D0E8D}" sibTransId="{DC8C56E1-4CD6-4237-BA17-766EC6B21EA5}"/>
    <dgm:cxn modelId="{F0B1639C-A3AD-4565-82CA-3AEBCF2CFEF5}" srcId="{92C1A50E-3536-4E13-9E5E-E2E43C0D003C}" destId="{09804B42-F900-465D-80EB-2B6D8D204BCF}" srcOrd="2" destOrd="0" parTransId="{6E2D49FF-93ED-4E12-B380-CD5609B32279}" sibTransId="{01280955-12F5-48F4-91C2-AE0F817E2195}"/>
    <dgm:cxn modelId="{605C33B5-2E66-4370-8823-19C312FC7D7F}" type="presOf" srcId="{2EC45D34-B61C-45F2-A1B0-8542B8890CB8}" destId="{B0613196-7A6F-40FB-9C83-BC22D01F4D10}" srcOrd="1" destOrd="0" presId="urn:microsoft.com/office/officeart/2005/8/layout/lProcess2"/>
    <dgm:cxn modelId="{0D625D30-10CB-431A-B1E7-A02DACEF79F6}" type="presOf" srcId="{560498C8-13FF-45F8-B700-8AEDEDE28F33}" destId="{3C604E7E-93AD-44EA-9EA0-2E07D65767EE}" srcOrd="0" destOrd="0" presId="urn:microsoft.com/office/officeart/2005/8/layout/lProcess2"/>
    <dgm:cxn modelId="{9DE3D929-6159-43BF-BB7C-98E89AAF8BBB}" srcId="{9559BA2D-ABFF-4A27-A574-4E07F1C86358}" destId="{DECA3433-0295-4882-83F7-A7EEE114A7D6}" srcOrd="1" destOrd="0" parTransId="{DDAEDE51-42B3-4AA7-8556-D71E6F673190}" sibTransId="{E295F56A-7699-4B6B-AD8E-1008E0A0D288}"/>
    <dgm:cxn modelId="{B374A1A0-EA2F-4157-A575-A1DE7CA65278}" type="presOf" srcId="{45316C22-7780-44F1-A3D7-EBA0A20234C8}" destId="{10721295-B356-443E-A833-87CC20EC3144}" srcOrd="0" destOrd="0" presId="urn:microsoft.com/office/officeart/2005/8/layout/lProcess2"/>
    <dgm:cxn modelId="{0CCF2B63-A205-4FB6-ABCB-4DC8ECE05D36}" srcId="{DECA3433-0295-4882-83F7-A7EEE114A7D6}" destId="{45316C22-7780-44F1-A3D7-EBA0A20234C8}" srcOrd="0" destOrd="0" parTransId="{00B56A9F-17A3-498E-8799-236EB0D77A94}" sibTransId="{4E2CC1C5-F5CF-4DD6-8DF7-522126038726}"/>
    <dgm:cxn modelId="{418281ED-7E67-43A4-968B-88B2E51CDC48}" type="presParOf" srcId="{1E9BAC99-E973-48FE-98AA-87B6B6D885E7}" destId="{95D43BA3-3BB8-4CC0-8663-C50B894FD52E}" srcOrd="0" destOrd="0" presId="urn:microsoft.com/office/officeart/2005/8/layout/lProcess2"/>
    <dgm:cxn modelId="{B1984CA1-ADAA-4204-9D15-9D8C123AE6C1}" type="presParOf" srcId="{95D43BA3-3BB8-4CC0-8663-C50B894FD52E}" destId="{6480C74D-A063-44AA-B134-D3242F8CC98B}" srcOrd="0" destOrd="0" presId="urn:microsoft.com/office/officeart/2005/8/layout/lProcess2"/>
    <dgm:cxn modelId="{37176C00-DB15-4FE6-AADB-F1905181B48B}" type="presParOf" srcId="{95D43BA3-3BB8-4CC0-8663-C50B894FD52E}" destId="{B0613196-7A6F-40FB-9C83-BC22D01F4D10}" srcOrd="1" destOrd="0" presId="urn:microsoft.com/office/officeart/2005/8/layout/lProcess2"/>
    <dgm:cxn modelId="{CED9D441-1B7C-42B4-B261-4E4149FA1406}" type="presParOf" srcId="{95D43BA3-3BB8-4CC0-8663-C50B894FD52E}" destId="{E9E42DF5-34A6-4521-A859-096A1E201B97}" srcOrd="2" destOrd="0" presId="urn:microsoft.com/office/officeart/2005/8/layout/lProcess2"/>
    <dgm:cxn modelId="{F502CB06-2222-4E9B-9824-CCCB44CAFBA9}" type="presParOf" srcId="{E9E42DF5-34A6-4521-A859-096A1E201B97}" destId="{AE0E750E-972A-4D1B-BB20-661C1BB246DD}" srcOrd="0" destOrd="0" presId="urn:microsoft.com/office/officeart/2005/8/layout/lProcess2"/>
    <dgm:cxn modelId="{A8B84FF9-0A1D-4FA0-B516-F79B3C1AA202}" type="presParOf" srcId="{AE0E750E-972A-4D1B-BB20-661C1BB246DD}" destId="{2A82C911-D246-4AAD-92BC-7240FF228628}" srcOrd="0" destOrd="0" presId="urn:microsoft.com/office/officeart/2005/8/layout/lProcess2"/>
    <dgm:cxn modelId="{713DA97D-D1EB-455A-B67A-C2765C953D1C}" type="presParOf" srcId="{1E9BAC99-E973-48FE-98AA-87B6B6D885E7}" destId="{EA31EA5B-16E2-43D8-A36F-FFF772B5B351}" srcOrd="1" destOrd="0" presId="urn:microsoft.com/office/officeart/2005/8/layout/lProcess2"/>
    <dgm:cxn modelId="{0881BF56-41A8-4B7D-943F-7B48321D7C9B}" type="presParOf" srcId="{1E9BAC99-E973-48FE-98AA-87B6B6D885E7}" destId="{82D38D8E-EF29-4327-A826-DFC5D4FEB4B5}" srcOrd="2" destOrd="0" presId="urn:microsoft.com/office/officeart/2005/8/layout/lProcess2"/>
    <dgm:cxn modelId="{3F2F8AF8-CF04-4B83-A73E-1B21B105FA03}" type="presParOf" srcId="{82D38D8E-EF29-4327-A826-DFC5D4FEB4B5}" destId="{21E694CE-FE49-456C-9453-2635A76C08DA}" srcOrd="0" destOrd="0" presId="urn:microsoft.com/office/officeart/2005/8/layout/lProcess2"/>
    <dgm:cxn modelId="{0932DA5F-702D-47FB-94B3-E145D1443E72}" type="presParOf" srcId="{82D38D8E-EF29-4327-A826-DFC5D4FEB4B5}" destId="{8D6981F4-19B5-4273-BB33-760CD59A87A4}" srcOrd="1" destOrd="0" presId="urn:microsoft.com/office/officeart/2005/8/layout/lProcess2"/>
    <dgm:cxn modelId="{82815125-F14E-40E4-9748-76C1AF028AB9}" type="presParOf" srcId="{82D38D8E-EF29-4327-A826-DFC5D4FEB4B5}" destId="{427A779A-333D-4D57-A8A2-062D7BEEB044}" srcOrd="2" destOrd="0" presId="urn:microsoft.com/office/officeart/2005/8/layout/lProcess2"/>
    <dgm:cxn modelId="{70928C6C-BA23-4EA7-BE87-B2F098CA3104}" type="presParOf" srcId="{427A779A-333D-4D57-A8A2-062D7BEEB044}" destId="{701F74A9-D714-45B0-90C4-B317F13300E0}" srcOrd="0" destOrd="0" presId="urn:microsoft.com/office/officeart/2005/8/layout/lProcess2"/>
    <dgm:cxn modelId="{30141BAB-CF6D-4BB1-B495-F84DC983C495}" type="presParOf" srcId="{701F74A9-D714-45B0-90C4-B317F13300E0}" destId="{10721295-B356-443E-A833-87CC20EC3144}" srcOrd="0" destOrd="0" presId="urn:microsoft.com/office/officeart/2005/8/layout/lProcess2"/>
    <dgm:cxn modelId="{C718CEC3-DC57-4365-A204-0780638972D9}" type="presParOf" srcId="{701F74A9-D714-45B0-90C4-B317F13300E0}" destId="{4B1C4BEA-ADA0-47C0-800C-3B75368CD917}" srcOrd="1" destOrd="0" presId="urn:microsoft.com/office/officeart/2005/8/layout/lProcess2"/>
    <dgm:cxn modelId="{923C4B0A-2C1B-4AD9-8CA6-5A692976600F}" type="presParOf" srcId="{701F74A9-D714-45B0-90C4-B317F13300E0}" destId="{3C604E7E-93AD-44EA-9EA0-2E07D65767EE}" srcOrd="2" destOrd="0" presId="urn:microsoft.com/office/officeart/2005/8/layout/lProcess2"/>
    <dgm:cxn modelId="{68160F00-7FDF-493E-80FD-3C11AD0C24D9}" type="presParOf" srcId="{1E9BAC99-E973-48FE-98AA-87B6B6D885E7}" destId="{1CFF6875-89A1-4273-A3E6-D8E0B3F7A9FE}" srcOrd="3" destOrd="0" presId="urn:microsoft.com/office/officeart/2005/8/layout/lProcess2"/>
    <dgm:cxn modelId="{D3946FA9-4AA2-42A7-A36E-F46300FD011C}" type="presParOf" srcId="{1E9BAC99-E973-48FE-98AA-87B6B6D885E7}" destId="{C94F7F8D-2368-449D-B39B-815B789112E3}" srcOrd="4" destOrd="0" presId="urn:microsoft.com/office/officeart/2005/8/layout/lProcess2"/>
    <dgm:cxn modelId="{9C077283-D972-4170-98BC-7854BEE0E51F}" type="presParOf" srcId="{C94F7F8D-2368-449D-B39B-815B789112E3}" destId="{C8EE5E11-CB4E-4D92-8939-291C54659BB2}" srcOrd="0" destOrd="0" presId="urn:microsoft.com/office/officeart/2005/8/layout/lProcess2"/>
    <dgm:cxn modelId="{C38599F6-DD66-4693-971C-A89E0EC8BC48}" type="presParOf" srcId="{C94F7F8D-2368-449D-B39B-815B789112E3}" destId="{C0FC3763-A3CD-416D-824C-7CB0C60C94B6}" srcOrd="1" destOrd="0" presId="urn:microsoft.com/office/officeart/2005/8/layout/lProcess2"/>
    <dgm:cxn modelId="{91F695B3-C255-4751-AA4C-3F679F3EE81A}" type="presParOf" srcId="{C94F7F8D-2368-449D-B39B-815B789112E3}" destId="{09146C35-886B-4A83-84BA-448A270E39A6}" srcOrd="2" destOrd="0" presId="urn:microsoft.com/office/officeart/2005/8/layout/lProcess2"/>
    <dgm:cxn modelId="{07796500-DC63-4708-A560-E1FFA48B2DB2}" type="presParOf" srcId="{09146C35-886B-4A83-84BA-448A270E39A6}" destId="{D1AAD3F1-A601-4AD6-B5F8-3E1F17F8BAB9}" srcOrd="0" destOrd="0" presId="urn:microsoft.com/office/officeart/2005/8/layout/lProcess2"/>
    <dgm:cxn modelId="{D80228B0-C11A-484F-BC11-A914D61BF6CD}" type="presParOf" srcId="{D1AAD3F1-A601-4AD6-B5F8-3E1F17F8BAB9}" destId="{5C5242EF-BDE4-4E2C-B2AE-949B1667DCBD}" srcOrd="0" destOrd="0" presId="urn:microsoft.com/office/officeart/2005/8/layout/lProcess2"/>
    <dgm:cxn modelId="{647D9F89-1AAC-44B3-8158-B099C106AB5B}" type="presParOf" srcId="{D1AAD3F1-A601-4AD6-B5F8-3E1F17F8BAB9}" destId="{1EAA4E45-B213-455F-A1D0-4885493683BC}" srcOrd="1" destOrd="0" presId="urn:microsoft.com/office/officeart/2005/8/layout/lProcess2"/>
    <dgm:cxn modelId="{FE1CC6B2-AE0D-400A-8DC7-C991119F4F45}" type="presParOf" srcId="{D1AAD3F1-A601-4AD6-B5F8-3E1F17F8BAB9}" destId="{FD4392EA-1FA9-4C69-BB0C-B1D024B41B92}" srcOrd="2" destOrd="0" presId="urn:microsoft.com/office/officeart/2005/8/layout/lProcess2"/>
    <dgm:cxn modelId="{49BE1296-8C63-4D7D-8F5C-FFFBE17B285D}" type="presParOf" srcId="{D1AAD3F1-A601-4AD6-B5F8-3E1F17F8BAB9}" destId="{082B4E36-67A7-4D31-B865-8807BE1CD5BD}" srcOrd="3" destOrd="0" presId="urn:microsoft.com/office/officeart/2005/8/layout/lProcess2"/>
    <dgm:cxn modelId="{353C87FC-7801-4386-BF87-7F348F26BABB}" type="presParOf" srcId="{D1AAD3F1-A601-4AD6-B5F8-3E1F17F8BAB9}" destId="{9E7590FE-6A47-48ED-94E2-F9EF6B11882E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A4C8C2-328E-452A-9F6D-6B0AC6FD8B11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720C1C3-EA4E-4701-ACE4-9B8FA34D81D9}">
      <dgm:prSet phldrT="[文本]" custT="1"/>
      <dgm:spPr/>
      <dgm:t>
        <a:bodyPr/>
        <a:lstStyle/>
        <a:p>
          <a:r>
            <a:rPr lang="zh-CN" altLang="en-US" sz="3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合格评估</a:t>
          </a:r>
        </a:p>
      </dgm:t>
    </dgm:pt>
    <dgm:pt modelId="{B2AE3988-4204-46BA-80EE-2822CD80DF20}" type="parTrans" cxnId="{33412C2A-F93B-4858-A7C2-0C3B773ED8F6}">
      <dgm:prSet/>
      <dgm:spPr/>
      <dgm:t>
        <a:bodyPr/>
        <a:lstStyle/>
        <a:p>
          <a:endParaRPr lang="zh-CN" altLang="en-US" sz="32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C52637E-2535-4549-AA54-A2B6F72745C6}" type="sibTrans" cxnId="{33412C2A-F93B-4858-A7C2-0C3B773ED8F6}">
      <dgm:prSet/>
      <dgm:spPr/>
      <dgm:t>
        <a:bodyPr/>
        <a:lstStyle/>
        <a:p>
          <a:endParaRPr lang="zh-CN" altLang="en-US" sz="32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30D843B-FE00-42F2-9BD6-543788CF426A}">
      <dgm:prSet phldrT="[文本]" custT="1"/>
      <dgm:spPr/>
      <dgm:t>
        <a:bodyPr/>
        <a:lstStyle/>
        <a:p>
          <a:r>
            <a:rPr lang="zh-CN" altLang="en-US" sz="3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审核评估</a:t>
          </a:r>
        </a:p>
      </dgm:t>
    </dgm:pt>
    <dgm:pt modelId="{7AA9344D-A662-4016-84C9-98932DADC3C9}" type="parTrans" cxnId="{DA78D08E-A0A9-4378-B867-68A9D244774A}">
      <dgm:prSet/>
      <dgm:spPr/>
      <dgm:t>
        <a:bodyPr/>
        <a:lstStyle/>
        <a:p>
          <a:endParaRPr lang="zh-CN" altLang="en-US" sz="32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236A4AC-F667-480D-BF8F-03C8DBF98963}" type="sibTrans" cxnId="{DA78D08E-A0A9-4378-B867-68A9D244774A}">
      <dgm:prSet/>
      <dgm:spPr/>
      <dgm:t>
        <a:bodyPr/>
        <a:lstStyle/>
        <a:p>
          <a:endParaRPr lang="zh-CN" altLang="en-US" sz="32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34775BF-B940-41B6-92BC-FF44672AABC2}">
      <dgm:prSet phldrT="[文本]" custT="1"/>
      <dgm:spPr/>
      <dgm:t>
        <a:bodyPr/>
        <a:lstStyle/>
        <a:p>
          <a:r>
            <a:rPr lang="zh-CN" altLang="en-US" sz="3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基本质量标准</a:t>
          </a:r>
        </a:p>
      </dgm:t>
    </dgm:pt>
    <dgm:pt modelId="{91FDFCB0-52FA-452B-AAB6-C027EB197927}" type="parTrans" cxnId="{B4CA4A44-26DA-47A7-B1AD-C055DE9FC9AD}">
      <dgm:prSet/>
      <dgm:spPr/>
      <dgm:t>
        <a:bodyPr/>
        <a:lstStyle/>
        <a:p>
          <a:endParaRPr lang="zh-CN" altLang="en-US" sz="32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43EBDB2-2186-4D1A-A60D-F08C4CFEFCA1}" type="sibTrans" cxnId="{B4CA4A44-26DA-47A7-B1AD-C055DE9FC9AD}">
      <dgm:prSet/>
      <dgm:spPr/>
      <dgm:t>
        <a:bodyPr/>
        <a:lstStyle/>
        <a:p>
          <a:endParaRPr lang="zh-CN" altLang="en-US" sz="32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2CCD4F4-2D29-4AF0-865B-9F6B0FD17A7F}">
      <dgm:prSet phldrT="[文本]" custT="1"/>
      <dgm:spPr/>
      <dgm:t>
        <a:bodyPr/>
        <a:lstStyle/>
        <a:p>
          <a:r>
            <a:rPr lang="zh-CN" altLang="en-US" sz="3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国家质量标准</a:t>
          </a:r>
        </a:p>
      </dgm:t>
    </dgm:pt>
    <dgm:pt modelId="{EE2B9F66-7117-4B7A-886A-E4DC3D8A13D6}" type="parTrans" cxnId="{07FA350D-2905-4466-B554-606EA79C0BC3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A9F5C70-5345-407C-88A3-227E2CA08F49}" type="sibTrans" cxnId="{07FA350D-2905-4466-B554-606EA79C0BC3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B235F9F-E1B6-497C-8CD0-7B4C61A34D1A}">
      <dgm:prSet phldrT="[文本]" custT="1"/>
      <dgm:spPr/>
      <dgm:t>
        <a:bodyPr/>
        <a:lstStyle/>
        <a:p>
          <a:r>
            <a:rPr lang="zh-CN" altLang="en-US" sz="3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国际质量标准</a:t>
          </a:r>
        </a:p>
      </dgm:t>
    </dgm:pt>
    <dgm:pt modelId="{57C3F31E-5565-4E4B-91FB-629C57861DAF}" type="parTrans" cxnId="{61118F31-526A-48C5-9FDB-7415DE081F4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BCC3250-A01F-464B-9A90-92A6F4F9116D}" type="sibTrans" cxnId="{61118F31-526A-48C5-9FDB-7415DE081F4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1DDC1C5-F17E-438F-8EE2-9C64B0D68B64}" type="pres">
      <dgm:prSet presAssocID="{ABA4C8C2-328E-452A-9F6D-6B0AC6FD8B1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D021F13-AEA1-4414-AFB1-B8EB4532F896}" type="pres">
      <dgm:prSet presAssocID="{5720C1C3-EA4E-4701-ACE4-9B8FA34D81D9}" presName="node" presStyleLbl="node1" presStyleIdx="0" presStyleCnt="5" custScaleX="1108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D21C71-06D5-423F-BE7B-250D6E047B0A}" type="pres">
      <dgm:prSet presAssocID="{DC52637E-2535-4549-AA54-A2B6F72745C6}" presName="sibTrans" presStyleCnt="0"/>
      <dgm:spPr/>
    </dgm:pt>
    <dgm:pt modelId="{D7F8FD72-0B75-415A-9840-C422723FE6C5}" type="pres">
      <dgm:prSet presAssocID="{030D843B-FE00-42F2-9BD6-543788CF426A}" presName="node" presStyleLbl="node1" presStyleIdx="1" presStyleCnt="5" custScaleX="1108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4D4548-BCB2-49BA-8EAB-DBE6E8EF8026}" type="pres">
      <dgm:prSet presAssocID="{4236A4AC-F667-480D-BF8F-03C8DBF98963}" presName="sibTrans" presStyleCnt="0"/>
      <dgm:spPr/>
    </dgm:pt>
    <dgm:pt modelId="{7C6EA07A-A84C-47A3-AD14-F7B0F546F004}" type="pres">
      <dgm:prSet presAssocID="{734775BF-B940-41B6-92BC-FF44672AABC2}" presName="node" presStyleLbl="node1" presStyleIdx="2" presStyleCnt="5" custScaleX="680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EEB0E8-7519-43EC-A8EB-3BE8151F8541}" type="pres">
      <dgm:prSet presAssocID="{943EBDB2-2186-4D1A-A60D-F08C4CFEFCA1}" presName="sibTrans" presStyleCnt="0"/>
      <dgm:spPr/>
    </dgm:pt>
    <dgm:pt modelId="{93C27680-4E6D-4CC6-9820-E3A30867C321}" type="pres">
      <dgm:prSet presAssocID="{72CCD4F4-2D29-4AF0-865B-9F6B0FD17A7F}" presName="node" presStyleLbl="node1" presStyleIdx="3" presStyleCnt="5" custScaleX="729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D7011C-FFEB-4F8F-9144-C75B1D430183}" type="pres">
      <dgm:prSet presAssocID="{9A9F5C70-5345-407C-88A3-227E2CA08F49}" presName="sibTrans" presStyleCnt="0"/>
      <dgm:spPr/>
    </dgm:pt>
    <dgm:pt modelId="{1E4D3A84-AE25-42E9-A485-0D1F6E9FADF4}" type="pres">
      <dgm:prSet presAssocID="{7B235F9F-E1B6-497C-8CD0-7B4C61A34D1A}" presName="node" presStyleLbl="node1" presStyleIdx="4" presStyleCnt="5" custScaleX="729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1118F31-526A-48C5-9FDB-7415DE081F4C}" srcId="{ABA4C8C2-328E-452A-9F6D-6B0AC6FD8B11}" destId="{7B235F9F-E1B6-497C-8CD0-7B4C61A34D1A}" srcOrd="4" destOrd="0" parTransId="{57C3F31E-5565-4E4B-91FB-629C57861DAF}" sibTransId="{ABCC3250-A01F-464B-9A90-92A6F4F9116D}"/>
    <dgm:cxn modelId="{DA78D08E-A0A9-4378-B867-68A9D244774A}" srcId="{ABA4C8C2-328E-452A-9F6D-6B0AC6FD8B11}" destId="{030D843B-FE00-42F2-9BD6-543788CF426A}" srcOrd="1" destOrd="0" parTransId="{7AA9344D-A662-4016-84C9-98932DADC3C9}" sibTransId="{4236A4AC-F667-480D-BF8F-03C8DBF98963}"/>
    <dgm:cxn modelId="{B4CA4A44-26DA-47A7-B1AD-C055DE9FC9AD}" srcId="{ABA4C8C2-328E-452A-9F6D-6B0AC6FD8B11}" destId="{734775BF-B940-41B6-92BC-FF44672AABC2}" srcOrd="2" destOrd="0" parTransId="{91FDFCB0-52FA-452B-AAB6-C027EB197927}" sibTransId="{943EBDB2-2186-4D1A-A60D-F08C4CFEFCA1}"/>
    <dgm:cxn modelId="{F52F3C6A-47BE-4DBD-A084-E0641690FF77}" type="presOf" srcId="{ABA4C8C2-328E-452A-9F6D-6B0AC6FD8B11}" destId="{81DDC1C5-F17E-438F-8EE2-9C64B0D68B64}" srcOrd="0" destOrd="0" presId="urn:microsoft.com/office/officeart/2005/8/layout/default"/>
    <dgm:cxn modelId="{33412C2A-F93B-4858-A7C2-0C3B773ED8F6}" srcId="{ABA4C8C2-328E-452A-9F6D-6B0AC6FD8B11}" destId="{5720C1C3-EA4E-4701-ACE4-9B8FA34D81D9}" srcOrd="0" destOrd="0" parTransId="{B2AE3988-4204-46BA-80EE-2822CD80DF20}" sibTransId="{DC52637E-2535-4549-AA54-A2B6F72745C6}"/>
    <dgm:cxn modelId="{4702AD9B-B82D-4DE0-A710-422CFDAE976E}" type="presOf" srcId="{7B235F9F-E1B6-497C-8CD0-7B4C61A34D1A}" destId="{1E4D3A84-AE25-42E9-A485-0D1F6E9FADF4}" srcOrd="0" destOrd="0" presId="urn:microsoft.com/office/officeart/2005/8/layout/default"/>
    <dgm:cxn modelId="{A97D86F6-B802-4901-B4CC-A071C2D70836}" type="presOf" srcId="{030D843B-FE00-42F2-9BD6-543788CF426A}" destId="{D7F8FD72-0B75-415A-9840-C422723FE6C5}" srcOrd="0" destOrd="0" presId="urn:microsoft.com/office/officeart/2005/8/layout/default"/>
    <dgm:cxn modelId="{07FA350D-2905-4466-B554-606EA79C0BC3}" srcId="{ABA4C8C2-328E-452A-9F6D-6B0AC6FD8B11}" destId="{72CCD4F4-2D29-4AF0-865B-9F6B0FD17A7F}" srcOrd="3" destOrd="0" parTransId="{EE2B9F66-7117-4B7A-886A-E4DC3D8A13D6}" sibTransId="{9A9F5C70-5345-407C-88A3-227E2CA08F49}"/>
    <dgm:cxn modelId="{C3573239-474D-4B83-B137-530DF80A7409}" type="presOf" srcId="{5720C1C3-EA4E-4701-ACE4-9B8FA34D81D9}" destId="{FD021F13-AEA1-4414-AFB1-B8EB4532F896}" srcOrd="0" destOrd="0" presId="urn:microsoft.com/office/officeart/2005/8/layout/default"/>
    <dgm:cxn modelId="{D4BB79F2-2A5E-4A8A-8AD4-50852CE04BBC}" type="presOf" srcId="{72CCD4F4-2D29-4AF0-865B-9F6B0FD17A7F}" destId="{93C27680-4E6D-4CC6-9820-E3A30867C321}" srcOrd="0" destOrd="0" presId="urn:microsoft.com/office/officeart/2005/8/layout/default"/>
    <dgm:cxn modelId="{58350EDA-7BF9-47C8-822E-9C6EEEF2CF5E}" type="presOf" srcId="{734775BF-B940-41B6-92BC-FF44672AABC2}" destId="{7C6EA07A-A84C-47A3-AD14-F7B0F546F004}" srcOrd="0" destOrd="0" presId="urn:microsoft.com/office/officeart/2005/8/layout/default"/>
    <dgm:cxn modelId="{94856230-6CD9-473A-B2EF-BD9C0636EFF5}" type="presParOf" srcId="{81DDC1C5-F17E-438F-8EE2-9C64B0D68B64}" destId="{FD021F13-AEA1-4414-AFB1-B8EB4532F896}" srcOrd="0" destOrd="0" presId="urn:microsoft.com/office/officeart/2005/8/layout/default"/>
    <dgm:cxn modelId="{7930BC74-22B3-4E29-96A2-FFCB61B741D0}" type="presParOf" srcId="{81DDC1C5-F17E-438F-8EE2-9C64B0D68B64}" destId="{69D21C71-06D5-423F-BE7B-250D6E047B0A}" srcOrd="1" destOrd="0" presId="urn:microsoft.com/office/officeart/2005/8/layout/default"/>
    <dgm:cxn modelId="{C542024B-6116-475E-BE55-46B21B806B82}" type="presParOf" srcId="{81DDC1C5-F17E-438F-8EE2-9C64B0D68B64}" destId="{D7F8FD72-0B75-415A-9840-C422723FE6C5}" srcOrd="2" destOrd="0" presId="urn:microsoft.com/office/officeart/2005/8/layout/default"/>
    <dgm:cxn modelId="{071EC4DB-0BFB-42F0-B09A-4D7206791473}" type="presParOf" srcId="{81DDC1C5-F17E-438F-8EE2-9C64B0D68B64}" destId="{894D4548-BCB2-49BA-8EAB-DBE6E8EF8026}" srcOrd="3" destOrd="0" presId="urn:microsoft.com/office/officeart/2005/8/layout/default"/>
    <dgm:cxn modelId="{FD8FEFB6-9A2D-4961-9FCC-385706533B68}" type="presParOf" srcId="{81DDC1C5-F17E-438F-8EE2-9C64B0D68B64}" destId="{7C6EA07A-A84C-47A3-AD14-F7B0F546F004}" srcOrd="4" destOrd="0" presId="urn:microsoft.com/office/officeart/2005/8/layout/default"/>
    <dgm:cxn modelId="{E191EBE1-422C-457A-84EE-55D8E8EDBB4A}" type="presParOf" srcId="{81DDC1C5-F17E-438F-8EE2-9C64B0D68B64}" destId="{25EEB0E8-7519-43EC-A8EB-3BE8151F8541}" srcOrd="5" destOrd="0" presId="urn:microsoft.com/office/officeart/2005/8/layout/default"/>
    <dgm:cxn modelId="{91238EE4-F40D-4E5E-AEA3-8F9E9BDC4CEA}" type="presParOf" srcId="{81DDC1C5-F17E-438F-8EE2-9C64B0D68B64}" destId="{93C27680-4E6D-4CC6-9820-E3A30867C321}" srcOrd="6" destOrd="0" presId="urn:microsoft.com/office/officeart/2005/8/layout/default"/>
    <dgm:cxn modelId="{5799B663-3FD1-49AF-9E39-7565CCBAB59E}" type="presParOf" srcId="{81DDC1C5-F17E-438F-8EE2-9C64B0D68B64}" destId="{90D7011C-FFEB-4F8F-9144-C75B1D430183}" srcOrd="7" destOrd="0" presId="urn:microsoft.com/office/officeart/2005/8/layout/default"/>
    <dgm:cxn modelId="{B9561AA2-E5E9-4625-9F77-C1BC67930DD1}" type="presParOf" srcId="{81DDC1C5-F17E-438F-8EE2-9C64B0D68B64}" destId="{1E4D3A84-AE25-42E9-A485-0D1F6E9FADF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895173-BAAA-4726-8A40-20729EF05A3B}" type="doc">
      <dgm:prSet loTypeId="urn:microsoft.com/office/officeart/2005/8/layout/hierarchy4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8CDDC41-3CCC-416E-8CBD-9C42091E4950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以评促建</a:t>
          </a:r>
        </a:p>
      </dgm:t>
    </dgm:pt>
    <dgm:pt modelId="{A7B920CE-67A8-4C55-BCFC-C21ABB478154}" type="parTrans" cxnId="{757D416F-1CA5-4732-A019-3E633F55D9A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4E0F288-96E6-456F-8F77-8277746F243B}" type="sibTrans" cxnId="{757D416F-1CA5-4732-A019-3E633F55D9A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7BBE506-8E36-4F26-98B2-D8FFC7055D72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以评促改</a:t>
          </a:r>
        </a:p>
      </dgm:t>
    </dgm:pt>
    <dgm:pt modelId="{42DDC9C0-1A40-4B68-B89C-51E05EC7C725}" type="parTrans" cxnId="{6BE135F0-C60A-464F-A5AC-4C1C8A06E9EA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611BFA0-E3CA-43B5-9074-9CC1F8BC5FFD}" type="sibTrans" cxnId="{6BE135F0-C60A-464F-A5AC-4C1C8A06E9EA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F8374228-3E45-4E05-B827-223430108AD7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以评促管</a:t>
          </a:r>
        </a:p>
      </dgm:t>
    </dgm:pt>
    <dgm:pt modelId="{E2C65F99-948C-4B53-844E-F364C4688EE2}" type="parTrans" cxnId="{63F3CD66-05FA-436C-9C27-5FDE1AB99EE8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6699947-E530-4534-8C03-0399E68DEE48}" type="sibTrans" cxnId="{63F3CD66-05FA-436C-9C27-5FDE1AB99EE8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91A2FF7-F0DF-4F02-AEF7-2E1F9D0B41A4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评建结合</a:t>
          </a:r>
        </a:p>
      </dgm:t>
    </dgm:pt>
    <dgm:pt modelId="{972B9401-FE6B-4F91-8274-01E13163CD56}" type="parTrans" cxnId="{7FD37ADC-240E-46B3-9926-16B72762B8A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F711AE1-E77A-4077-99AC-4157FCDD9E99}" type="sibTrans" cxnId="{7FD37ADC-240E-46B3-9926-16B72762B8A6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D33874A4-EADD-4777-B14F-215A03CEED1C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重在建设</a:t>
          </a:r>
        </a:p>
      </dgm:t>
    </dgm:pt>
    <dgm:pt modelId="{16755F20-0695-4FB7-8230-F0DC213432A2}" type="parTrans" cxnId="{E81A4DC1-589F-4146-88CD-C5E4BDFB0CAE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5F6487A8-4AD7-43B8-BF8D-33AD483C4C47}" type="sibTrans" cxnId="{E81A4DC1-589F-4146-88CD-C5E4BDFB0CAE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F7116B5-0D29-48B6-B8A5-756AB318D3BE}" type="pres">
      <dgm:prSet presAssocID="{59895173-BAAA-4726-8A40-20729EF05A3B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DBAE42EB-FBAE-449E-816F-E78150E48742}" type="pres">
      <dgm:prSet presAssocID="{48CDDC41-3CCC-416E-8CBD-9C42091E4950}" presName="vertOne" presStyleCnt="0"/>
      <dgm:spPr/>
    </dgm:pt>
    <dgm:pt modelId="{F3FBE830-CD76-4509-B9D8-6F9AF9B34FBC}" type="pres">
      <dgm:prSet presAssocID="{48CDDC41-3CCC-416E-8CBD-9C42091E4950}" presName="txOne" presStyleLbl="node0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CE78028-1BE5-4759-8D7B-EDBEF90A8526}" type="pres">
      <dgm:prSet presAssocID="{48CDDC41-3CCC-416E-8CBD-9C42091E4950}" presName="horzOne" presStyleCnt="0"/>
      <dgm:spPr/>
    </dgm:pt>
    <dgm:pt modelId="{CE5943F5-4241-4C98-B781-6E399E0953C0}" type="pres">
      <dgm:prSet presAssocID="{34E0F288-96E6-456F-8F77-8277746F243B}" presName="sibSpaceOne" presStyleCnt="0"/>
      <dgm:spPr/>
    </dgm:pt>
    <dgm:pt modelId="{B56A8EAC-0E31-448A-8D92-2E5F5EF5EA40}" type="pres">
      <dgm:prSet presAssocID="{27BBE506-8E36-4F26-98B2-D8FFC7055D72}" presName="vertOne" presStyleCnt="0"/>
      <dgm:spPr/>
    </dgm:pt>
    <dgm:pt modelId="{BDB1C618-424B-4923-8EDA-FDD68E2AE4FF}" type="pres">
      <dgm:prSet presAssocID="{27BBE506-8E36-4F26-98B2-D8FFC7055D72}" presName="txOne" presStyleLbl="node0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BA9158F-9126-473E-A6D1-0F01B5EB4764}" type="pres">
      <dgm:prSet presAssocID="{27BBE506-8E36-4F26-98B2-D8FFC7055D72}" presName="horzOne" presStyleCnt="0"/>
      <dgm:spPr/>
    </dgm:pt>
    <dgm:pt modelId="{70656C9D-2B49-43F2-92B5-2FD52034878B}" type="pres">
      <dgm:prSet presAssocID="{8611BFA0-E3CA-43B5-9074-9CC1F8BC5FFD}" presName="sibSpaceOne" presStyleCnt="0"/>
      <dgm:spPr/>
    </dgm:pt>
    <dgm:pt modelId="{C697600D-2CCB-4D99-963A-4B56C9375805}" type="pres">
      <dgm:prSet presAssocID="{F8374228-3E45-4E05-B827-223430108AD7}" presName="vertOne" presStyleCnt="0"/>
      <dgm:spPr/>
    </dgm:pt>
    <dgm:pt modelId="{F1A11E55-8AEA-4898-ADF8-A13B53E41E59}" type="pres">
      <dgm:prSet presAssocID="{F8374228-3E45-4E05-B827-223430108AD7}" presName="txOne" presStyleLbl="node0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ED11598-6018-4D65-A1F5-1C40024066F4}" type="pres">
      <dgm:prSet presAssocID="{F8374228-3E45-4E05-B827-223430108AD7}" presName="horzOne" presStyleCnt="0"/>
      <dgm:spPr/>
    </dgm:pt>
    <dgm:pt modelId="{DD7C2F0B-B933-42EF-B566-94384B34CB2E}" type="pres">
      <dgm:prSet presAssocID="{A6699947-E530-4534-8C03-0399E68DEE48}" presName="sibSpaceOne" presStyleCnt="0"/>
      <dgm:spPr/>
    </dgm:pt>
    <dgm:pt modelId="{CF73F2C5-B5C0-4EFB-AFF3-80537EC67149}" type="pres">
      <dgm:prSet presAssocID="{E91A2FF7-F0DF-4F02-AEF7-2E1F9D0B41A4}" presName="vertOne" presStyleCnt="0"/>
      <dgm:spPr/>
    </dgm:pt>
    <dgm:pt modelId="{1A5D396B-2FAD-4D5A-803C-7D29AEB6CD23}" type="pres">
      <dgm:prSet presAssocID="{E91A2FF7-F0DF-4F02-AEF7-2E1F9D0B41A4}" presName="txOne" presStyleLbl="node0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93A4DE5-B158-4784-A021-E3189B9A6CA7}" type="pres">
      <dgm:prSet presAssocID="{E91A2FF7-F0DF-4F02-AEF7-2E1F9D0B41A4}" presName="horzOne" presStyleCnt="0"/>
      <dgm:spPr/>
    </dgm:pt>
    <dgm:pt modelId="{3C4DD0D6-707C-4DBE-B792-EDE712107B9E}" type="pres">
      <dgm:prSet presAssocID="{1F711AE1-E77A-4077-99AC-4157FCDD9E99}" presName="sibSpaceOne" presStyleCnt="0"/>
      <dgm:spPr/>
    </dgm:pt>
    <dgm:pt modelId="{8EDD6BBA-2FA1-43C3-8C9C-957CFAC89C46}" type="pres">
      <dgm:prSet presAssocID="{D33874A4-EADD-4777-B14F-215A03CEED1C}" presName="vertOne" presStyleCnt="0"/>
      <dgm:spPr/>
    </dgm:pt>
    <dgm:pt modelId="{862C7995-32A5-4B03-9BE0-6FF198E35B72}" type="pres">
      <dgm:prSet presAssocID="{D33874A4-EADD-4777-B14F-215A03CEED1C}" presName="txOne" presStyleLbl="node0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1395E0A-DCC5-4F56-95B7-A033D4531106}" type="pres">
      <dgm:prSet presAssocID="{D33874A4-EADD-4777-B14F-215A03CEED1C}" presName="horzOne" presStyleCnt="0"/>
      <dgm:spPr/>
    </dgm:pt>
  </dgm:ptLst>
  <dgm:cxnLst>
    <dgm:cxn modelId="{63F3CD66-05FA-436C-9C27-5FDE1AB99EE8}" srcId="{59895173-BAAA-4726-8A40-20729EF05A3B}" destId="{F8374228-3E45-4E05-B827-223430108AD7}" srcOrd="2" destOrd="0" parTransId="{E2C65F99-948C-4B53-844E-F364C4688EE2}" sibTransId="{A6699947-E530-4534-8C03-0399E68DEE48}"/>
    <dgm:cxn modelId="{6BE135F0-C60A-464F-A5AC-4C1C8A06E9EA}" srcId="{59895173-BAAA-4726-8A40-20729EF05A3B}" destId="{27BBE506-8E36-4F26-98B2-D8FFC7055D72}" srcOrd="1" destOrd="0" parTransId="{42DDC9C0-1A40-4B68-B89C-51E05EC7C725}" sibTransId="{8611BFA0-E3CA-43B5-9074-9CC1F8BC5FFD}"/>
    <dgm:cxn modelId="{ACD230A6-B5ED-4C6D-ACFC-A765BA073F82}" type="presOf" srcId="{D33874A4-EADD-4777-B14F-215A03CEED1C}" destId="{862C7995-32A5-4B03-9BE0-6FF198E35B72}" srcOrd="0" destOrd="0" presId="urn:microsoft.com/office/officeart/2005/8/layout/hierarchy4"/>
    <dgm:cxn modelId="{E81A4DC1-589F-4146-88CD-C5E4BDFB0CAE}" srcId="{59895173-BAAA-4726-8A40-20729EF05A3B}" destId="{D33874A4-EADD-4777-B14F-215A03CEED1C}" srcOrd="4" destOrd="0" parTransId="{16755F20-0695-4FB7-8230-F0DC213432A2}" sibTransId="{5F6487A8-4AD7-43B8-BF8D-33AD483C4C47}"/>
    <dgm:cxn modelId="{757D416F-1CA5-4732-A019-3E633F55D9A2}" srcId="{59895173-BAAA-4726-8A40-20729EF05A3B}" destId="{48CDDC41-3CCC-416E-8CBD-9C42091E4950}" srcOrd="0" destOrd="0" parTransId="{A7B920CE-67A8-4C55-BCFC-C21ABB478154}" sibTransId="{34E0F288-96E6-456F-8F77-8277746F243B}"/>
    <dgm:cxn modelId="{C81E40CF-1A8C-469C-B6F0-B268E1CDF39E}" type="presOf" srcId="{E91A2FF7-F0DF-4F02-AEF7-2E1F9D0B41A4}" destId="{1A5D396B-2FAD-4D5A-803C-7D29AEB6CD23}" srcOrd="0" destOrd="0" presId="urn:microsoft.com/office/officeart/2005/8/layout/hierarchy4"/>
    <dgm:cxn modelId="{7FD37ADC-240E-46B3-9926-16B72762B8A6}" srcId="{59895173-BAAA-4726-8A40-20729EF05A3B}" destId="{E91A2FF7-F0DF-4F02-AEF7-2E1F9D0B41A4}" srcOrd="3" destOrd="0" parTransId="{972B9401-FE6B-4F91-8274-01E13163CD56}" sibTransId="{1F711AE1-E77A-4077-99AC-4157FCDD9E99}"/>
    <dgm:cxn modelId="{7DAC2A48-529E-460E-8C89-38F4D91F1761}" type="presOf" srcId="{59895173-BAAA-4726-8A40-20729EF05A3B}" destId="{BF7116B5-0D29-48B6-B8A5-756AB318D3BE}" srcOrd="0" destOrd="0" presId="urn:microsoft.com/office/officeart/2005/8/layout/hierarchy4"/>
    <dgm:cxn modelId="{9F0215A9-A70C-4319-AE0F-70F9B17F28D9}" type="presOf" srcId="{27BBE506-8E36-4F26-98B2-D8FFC7055D72}" destId="{BDB1C618-424B-4923-8EDA-FDD68E2AE4FF}" srcOrd="0" destOrd="0" presId="urn:microsoft.com/office/officeart/2005/8/layout/hierarchy4"/>
    <dgm:cxn modelId="{7AFEB1DC-A866-449F-848A-5DDDE48979B7}" type="presOf" srcId="{F8374228-3E45-4E05-B827-223430108AD7}" destId="{F1A11E55-8AEA-4898-ADF8-A13B53E41E59}" srcOrd="0" destOrd="0" presId="urn:microsoft.com/office/officeart/2005/8/layout/hierarchy4"/>
    <dgm:cxn modelId="{4CF956A6-7261-42C4-AF55-88EE003ACAEA}" type="presOf" srcId="{48CDDC41-3CCC-416E-8CBD-9C42091E4950}" destId="{F3FBE830-CD76-4509-B9D8-6F9AF9B34FBC}" srcOrd="0" destOrd="0" presId="urn:microsoft.com/office/officeart/2005/8/layout/hierarchy4"/>
    <dgm:cxn modelId="{FD878088-2F0F-4C7D-A5B1-EEDD00005A64}" type="presParOf" srcId="{BF7116B5-0D29-48B6-B8A5-756AB318D3BE}" destId="{DBAE42EB-FBAE-449E-816F-E78150E48742}" srcOrd="0" destOrd="0" presId="urn:microsoft.com/office/officeart/2005/8/layout/hierarchy4"/>
    <dgm:cxn modelId="{DB3C7C12-7FDB-4CAD-9C56-841A86821326}" type="presParOf" srcId="{DBAE42EB-FBAE-449E-816F-E78150E48742}" destId="{F3FBE830-CD76-4509-B9D8-6F9AF9B34FBC}" srcOrd="0" destOrd="0" presId="urn:microsoft.com/office/officeart/2005/8/layout/hierarchy4"/>
    <dgm:cxn modelId="{8228D3D6-29A4-408A-9BFF-FD4EE3AFE973}" type="presParOf" srcId="{DBAE42EB-FBAE-449E-816F-E78150E48742}" destId="{5CE78028-1BE5-4759-8D7B-EDBEF90A8526}" srcOrd="1" destOrd="0" presId="urn:microsoft.com/office/officeart/2005/8/layout/hierarchy4"/>
    <dgm:cxn modelId="{6649293A-9F3F-460E-B3EE-27EBB41CEEED}" type="presParOf" srcId="{BF7116B5-0D29-48B6-B8A5-756AB318D3BE}" destId="{CE5943F5-4241-4C98-B781-6E399E0953C0}" srcOrd="1" destOrd="0" presId="urn:microsoft.com/office/officeart/2005/8/layout/hierarchy4"/>
    <dgm:cxn modelId="{892F42B9-F555-4C84-A58D-227A350AF2B5}" type="presParOf" srcId="{BF7116B5-0D29-48B6-B8A5-756AB318D3BE}" destId="{B56A8EAC-0E31-448A-8D92-2E5F5EF5EA40}" srcOrd="2" destOrd="0" presId="urn:microsoft.com/office/officeart/2005/8/layout/hierarchy4"/>
    <dgm:cxn modelId="{A6AB444D-7942-40BF-8A5F-6619B4137440}" type="presParOf" srcId="{B56A8EAC-0E31-448A-8D92-2E5F5EF5EA40}" destId="{BDB1C618-424B-4923-8EDA-FDD68E2AE4FF}" srcOrd="0" destOrd="0" presId="urn:microsoft.com/office/officeart/2005/8/layout/hierarchy4"/>
    <dgm:cxn modelId="{CD9720A4-060F-4E62-A019-30D66C8B48E5}" type="presParOf" srcId="{B56A8EAC-0E31-448A-8D92-2E5F5EF5EA40}" destId="{DBA9158F-9126-473E-A6D1-0F01B5EB4764}" srcOrd="1" destOrd="0" presId="urn:microsoft.com/office/officeart/2005/8/layout/hierarchy4"/>
    <dgm:cxn modelId="{2FF1E69B-8EAC-4ACA-B28B-D9F23DC64522}" type="presParOf" srcId="{BF7116B5-0D29-48B6-B8A5-756AB318D3BE}" destId="{70656C9D-2B49-43F2-92B5-2FD52034878B}" srcOrd="3" destOrd="0" presId="urn:microsoft.com/office/officeart/2005/8/layout/hierarchy4"/>
    <dgm:cxn modelId="{67E5DC35-9A6D-4B53-AF34-3C9B53E312C7}" type="presParOf" srcId="{BF7116B5-0D29-48B6-B8A5-756AB318D3BE}" destId="{C697600D-2CCB-4D99-963A-4B56C9375805}" srcOrd="4" destOrd="0" presId="urn:microsoft.com/office/officeart/2005/8/layout/hierarchy4"/>
    <dgm:cxn modelId="{57DB79CF-10D2-43A2-953A-B8637F2C1CC4}" type="presParOf" srcId="{C697600D-2CCB-4D99-963A-4B56C9375805}" destId="{F1A11E55-8AEA-4898-ADF8-A13B53E41E59}" srcOrd="0" destOrd="0" presId="urn:microsoft.com/office/officeart/2005/8/layout/hierarchy4"/>
    <dgm:cxn modelId="{94131DEB-8DF4-4FC8-BC25-5E4C4FD1D012}" type="presParOf" srcId="{C697600D-2CCB-4D99-963A-4B56C9375805}" destId="{DED11598-6018-4D65-A1F5-1C40024066F4}" srcOrd="1" destOrd="0" presId="urn:microsoft.com/office/officeart/2005/8/layout/hierarchy4"/>
    <dgm:cxn modelId="{575DF136-1839-4B69-ABC8-A331D0633F77}" type="presParOf" srcId="{BF7116B5-0D29-48B6-B8A5-756AB318D3BE}" destId="{DD7C2F0B-B933-42EF-B566-94384B34CB2E}" srcOrd="5" destOrd="0" presId="urn:microsoft.com/office/officeart/2005/8/layout/hierarchy4"/>
    <dgm:cxn modelId="{5AE91809-2C71-46DB-8D87-C8DC390B2F51}" type="presParOf" srcId="{BF7116B5-0D29-48B6-B8A5-756AB318D3BE}" destId="{CF73F2C5-B5C0-4EFB-AFF3-80537EC67149}" srcOrd="6" destOrd="0" presId="urn:microsoft.com/office/officeart/2005/8/layout/hierarchy4"/>
    <dgm:cxn modelId="{083D6A0B-62C2-4862-A627-D3CF030BEE61}" type="presParOf" srcId="{CF73F2C5-B5C0-4EFB-AFF3-80537EC67149}" destId="{1A5D396B-2FAD-4D5A-803C-7D29AEB6CD23}" srcOrd="0" destOrd="0" presId="urn:microsoft.com/office/officeart/2005/8/layout/hierarchy4"/>
    <dgm:cxn modelId="{8AB80892-1367-42CF-A398-787AADBB7484}" type="presParOf" srcId="{CF73F2C5-B5C0-4EFB-AFF3-80537EC67149}" destId="{193A4DE5-B158-4784-A021-E3189B9A6CA7}" srcOrd="1" destOrd="0" presId="urn:microsoft.com/office/officeart/2005/8/layout/hierarchy4"/>
    <dgm:cxn modelId="{F37D75E7-30F2-4D4C-9718-4B661CAC788E}" type="presParOf" srcId="{BF7116B5-0D29-48B6-B8A5-756AB318D3BE}" destId="{3C4DD0D6-707C-4DBE-B792-EDE712107B9E}" srcOrd="7" destOrd="0" presId="urn:microsoft.com/office/officeart/2005/8/layout/hierarchy4"/>
    <dgm:cxn modelId="{DB00DC41-0C69-4D6B-BB8F-E8BEAF822A64}" type="presParOf" srcId="{BF7116B5-0D29-48B6-B8A5-756AB318D3BE}" destId="{8EDD6BBA-2FA1-43C3-8C9C-957CFAC89C46}" srcOrd="8" destOrd="0" presId="urn:microsoft.com/office/officeart/2005/8/layout/hierarchy4"/>
    <dgm:cxn modelId="{5A2123F8-2B54-4E7B-AF96-BD0A4DD86F9E}" type="presParOf" srcId="{8EDD6BBA-2FA1-43C3-8C9C-957CFAC89C46}" destId="{862C7995-32A5-4B03-9BE0-6FF198E35B72}" srcOrd="0" destOrd="0" presId="urn:microsoft.com/office/officeart/2005/8/layout/hierarchy4"/>
    <dgm:cxn modelId="{09324182-D5AF-4CED-AA55-8CFDA1732AE3}" type="presParOf" srcId="{8EDD6BBA-2FA1-43C3-8C9C-957CFAC89C46}" destId="{71395E0A-DCC5-4F56-95B7-A033D453110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618D3B4-F347-4A67-A361-43CDD6A69F5B}" type="doc">
      <dgm:prSet loTypeId="urn:microsoft.com/office/officeart/2005/8/layout/lProcess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FD37B48-1C03-4E03-98DE-59D1DE65DAB9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社会需求</a:t>
          </a:r>
          <a:endParaRPr lang="en-US" altLang="zh-CN" sz="2400" b="1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适应度</a:t>
          </a:r>
        </a:p>
      </dgm:t>
    </dgm:pt>
    <dgm:pt modelId="{C1CF29C7-1449-4D35-9B29-A04B486B744B}" type="parTrans" cxnId="{3F6547DE-159C-4C7B-8184-C6ABC23A0232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E7FD7FF3-6907-45E5-A101-C789FC1B29FD}" type="sibTrans" cxnId="{3F6547DE-159C-4C7B-8184-C6ABC23A0232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296FEB09-62DB-4BCC-AB41-D5332E51CD2C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对接需求</a:t>
          </a:r>
        </a:p>
      </dgm:t>
    </dgm:pt>
    <dgm:pt modelId="{A5311739-F92E-464A-B7D0-2AD0BA1BD66B}" type="parTrans" cxnId="{2B8BEDCA-6BE5-4795-A89E-67DCF1561618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421E6957-262D-4789-853F-22D89C76CAD7}" type="sibTrans" cxnId="{2B8BEDCA-6BE5-4795-A89E-67DCF1561618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6C852DF2-415D-43EB-B2EC-D333E02A63A0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适应需求</a:t>
          </a:r>
        </a:p>
      </dgm:t>
    </dgm:pt>
    <dgm:pt modelId="{0A78F661-0EDB-483E-ACB1-3B3D0FBF6D20}" type="parTrans" cxnId="{BB785B08-FF0C-4CD1-8CA4-6B51AC0A7412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89C5ED15-5969-4EC3-AE42-10ACD9F51874}" type="sibTrans" cxnId="{BB785B08-FF0C-4CD1-8CA4-6B51AC0A7412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52C31A9A-2813-4783-A83A-F2AC32561637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培养目标</a:t>
          </a:r>
          <a:endParaRPr lang="en-US" altLang="zh-CN" sz="2400" b="1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达成度</a:t>
          </a:r>
        </a:p>
      </dgm:t>
    </dgm:pt>
    <dgm:pt modelId="{A2AC27BF-CFCA-4CB0-BEAB-A1795DFB356D}" type="parTrans" cxnId="{2B600B0F-C3F1-4AF1-AF72-073C5B5EC983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10C5D412-CF00-46BF-BC77-A979C3C85BA1}" type="sibTrans" cxnId="{2B600B0F-C3F1-4AF1-AF72-073C5B5EC983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A59AD997-3A64-4FB8-85E2-ABE2E54FC8C2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产出导向</a:t>
          </a:r>
        </a:p>
      </dgm:t>
    </dgm:pt>
    <dgm:pt modelId="{51E0AFB2-717E-4F15-8D5D-2EAB661C09EB}" type="parTrans" cxnId="{BA04396D-FAC7-4E18-B46F-C2D0F2F4C7A1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53F662C3-2318-494E-8C80-2F7D4831E20B}" type="sibTrans" cxnId="{BA04396D-FAC7-4E18-B46F-C2D0F2F4C7A1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0759B21D-7731-4B86-90B4-5224AE0A0D51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能力导向</a:t>
          </a:r>
        </a:p>
      </dgm:t>
    </dgm:pt>
    <dgm:pt modelId="{C0E7FC70-0061-4231-990C-EDFB9F3E7887}" type="parTrans" cxnId="{7E8AAEEC-50AB-4D3E-99CF-A0D5CF232C2B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2A26AF8D-CC0C-4F18-B471-F32AA7F461D4}" type="sibTrans" cxnId="{7E8AAEEC-50AB-4D3E-99CF-A0D5CF232C2B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9A9F5B68-718E-4047-9F4C-2324754355EF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办学条件</a:t>
          </a:r>
          <a:endParaRPr lang="en-US" altLang="zh-CN" sz="2400" b="1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支撑度</a:t>
          </a:r>
        </a:p>
      </dgm:t>
    </dgm:pt>
    <dgm:pt modelId="{1BB64C71-0251-422F-89A1-F91D90F99A3B}" type="parTrans" cxnId="{6CC0E29B-B2A6-4DDE-B40B-A04D1BF01A56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7F185711-27CD-4D91-B043-08B0983C6F5F}" type="sibTrans" cxnId="{6CC0E29B-B2A6-4DDE-B40B-A04D1BF01A56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07D0A7C8-1589-49EC-8C59-050A985B503F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校园建设</a:t>
          </a:r>
        </a:p>
      </dgm:t>
    </dgm:pt>
    <dgm:pt modelId="{FEBC600C-9C83-4BA0-9BE7-75A48678213D}" type="parTrans" cxnId="{7D6E7CE9-B842-4022-8D20-9552C0B8D442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5C3C1A9F-C474-4362-B166-6A72DCC67222}" type="sibTrans" cxnId="{7D6E7CE9-B842-4022-8D20-9552C0B8D442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F1AAF2FD-04E2-4249-9C97-24DE12B28AB5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明确标准</a:t>
          </a:r>
        </a:p>
      </dgm:t>
    </dgm:pt>
    <dgm:pt modelId="{2E61ACBE-513E-4E46-A601-8CE96F0A876D}" type="parTrans" cxnId="{8D0CB73E-F7AA-4695-A8E7-61B94F601199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1650AFF5-4EF3-4657-A9AC-F5EC2D5B53A6}" type="sibTrans" cxnId="{8D0CB73E-F7AA-4695-A8E7-61B94F601199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C2462A5D-49DA-451A-838C-A8C199B70E4C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满足需求</a:t>
          </a:r>
        </a:p>
      </dgm:t>
    </dgm:pt>
    <dgm:pt modelId="{DBCC1145-05AB-4D98-A879-C5E01D8B2EFE}" type="parTrans" cxnId="{4429F734-FC6B-4EBD-82CA-54683929BBCB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8580E187-5A46-4839-B044-3F3E1A5A59B6}" type="sibTrans" cxnId="{4429F734-FC6B-4EBD-82CA-54683929BBCB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86EA5C74-DBF2-4250-B3DA-DBD45AB92107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学习导向</a:t>
          </a:r>
        </a:p>
      </dgm:t>
    </dgm:pt>
    <dgm:pt modelId="{E1BDB939-A163-470E-9716-5FC80D7B833D}" type="parTrans" cxnId="{F0A6C247-3D80-4904-A799-08EAEBEB2C21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DB7DD598-6FFA-414F-ADD4-ECC40E56E190}" type="sibTrans" cxnId="{F0A6C247-3D80-4904-A799-08EAEBEB2C21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80E13398-7068-4562-B897-AC2ECD32C99D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资源建设</a:t>
          </a:r>
        </a:p>
      </dgm:t>
    </dgm:pt>
    <dgm:pt modelId="{F15EE493-1F64-413A-B312-2F0F581BC131}" type="parTrans" cxnId="{357638BA-DAD7-4FA9-8D1F-AA04AAEBA4D5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F46DAA16-1A89-4392-89AD-FEED082260D5}" type="sibTrans" cxnId="{357638BA-DAD7-4FA9-8D1F-AA04AAEBA4D5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32951B64-C01D-4B8A-84FF-6E2FEDE7E037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队伍建设</a:t>
          </a:r>
        </a:p>
      </dgm:t>
    </dgm:pt>
    <dgm:pt modelId="{78DE88FC-9045-4F53-B7AA-E4E23513E606}" type="parTrans" cxnId="{98EEBA6E-4AFB-4A10-B502-B393048F262F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535F8E46-C8A4-4C27-B914-62A789E94733}" type="sibTrans" cxnId="{98EEBA6E-4AFB-4A10-B502-B393048F262F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E1B2941A-0F1A-4F7F-853A-02E27FAA3E0A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质量保障</a:t>
          </a:r>
          <a:endParaRPr lang="en-US" altLang="zh-CN" sz="2400" b="1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有效度</a:t>
          </a:r>
        </a:p>
      </dgm:t>
    </dgm:pt>
    <dgm:pt modelId="{AC85FCAB-2EC2-46B7-A715-962ADE36D896}" type="parTrans" cxnId="{DB118498-1234-4CCD-9783-70142776FD2E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FCB1698C-3055-4568-8A7E-67BCEE3CE16C}" type="sibTrans" cxnId="{DB118498-1234-4CCD-9783-70142776FD2E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7C6EE6E1-B4C4-4068-A53F-9594B196BCF1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建章立制</a:t>
          </a:r>
        </a:p>
      </dgm:t>
    </dgm:pt>
    <dgm:pt modelId="{2079B64B-A50F-4F24-BDDE-F1DD18F28683}" type="parTrans" cxnId="{41833A99-F5C9-46C0-AB40-323164FE0AE6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8E4D953E-303F-4FC5-94D6-8815F1B913A8}" type="sibTrans" cxnId="{41833A99-F5C9-46C0-AB40-323164FE0AE6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6D69215C-9EB1-4627-B5B5-1FF8958BF664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持续改进</a:t>
          </a:r>
        </a:p>
      </dgm:t>
    </dgm:pt>
    <dgm:pt modelId="{436D3E80-3EEA-444C-855D-CF9748B09666}" type="parTrans" cxnId="{9298FED4-28C9-407A-9695-FF8A9A0D0E50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C095BE5C-C881-4040-81C8-EAD621809EBF}" type="sibTrans" cxnId="{9298FED4-28C9-407A-9695-FF8A9A0D0E50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435F9350-642D-434D-8329-D50D21CEC33C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学生和社会</a:t>
          </a:r>
          <a:endParaRPr lang="en-US" altLang="zh-CN" sz="2400" b="1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  <a:p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满意度</a:t>
          </a:r>
        </a:p>
      </dgm:t>
    </dgm:pt>
    <dgm:pt modelId="{D8004AD6-0ECA-4607-B92F-416A7C3BE3F3}" type="parTrans" cxnId="{A23B397A-6EF4-416E-BCDF-1DE461561B8E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61F9A3F9-9F9B-4A89-9657-4E5A36C3A3DF}" type="sibTrans" cxnId="{A23B397A-6EF4-416E-BCDF-1DE461561B8E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49655A4D-5ADA-4B8F-8CF8-172008E18248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学生满意</a:t>
          </a:r>
        </a:p>
      </dgm:t>
    </dgm:pt>
    <dgm:pt modelId="{9C796C4F-0E5A-4046-ACC2-BA7D0A3BD1AF}" type="parTrans" cxnId="{F22F197E-C5C6-402D-B466-4D3023CC26C3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B63F33E6-43D7-4C75-9E9D-40A269802141}" type="sibTrans" cxnId="{F22F197E-C5C6-402D-B466-4D3023CC26C3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C626B249-1C9A-411C-9C23-F2B6EBEF7438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家庭满意</a:t>
          </a:r>
        </a:p>
      </dgm:t>
    </dgm:pt>
    <dgm:pt modelId="{F85D14A2-1911-41A7-87E5-B3E5570ED0DB}" type="parTrans" cxnId="{DAD95930-C7BE-469B-AA35-CA34AF2C50FD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ED575B2C-FEB6-4178-8EC6-95009A5B4C95}" type="sibTrans" cxnId="{DAD95930-C7BE-469B-AA35-CA34AF2C50FD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48763A35-453A-4726-AA47-8E29195893BF}">
      <dgm:prSet phldrT="[文本]" custT="1"/>
      <dgm:spPr/>
      <dgm:t>
        <a:bodyPr/>
        <a:lstStyle/>
        <a:p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企业满意</a:t>
          </a:r>
        </a:p>
      </dgm:t>
    </dgm:pt>
    <dgm:pt modelId="{E1D36303-E92F-4568-A3D9-61D4F143BA4A}" type="parTrans" cxnId="{F4B44972-A2EF-44B7-A986-20AF00E62ABF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21393A39-CBC7-4263-B29F-F0F0252E913E}" type="sibTrans" cxnId="{F4B44972-A2EF-44B7-A986-20AF00E62ABF}">
      <dgm:prSet/>
      <dgm:spPr/>
      <dgm:t>
        <a:bodyPr/>
        <a:lstStyle/>
        <a:p>
          <a:endParaRPr lang="zh-CN" altLang="en-US" sz="1600" b="1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FEB027E0-E735-4C9F-BEE0-388968C814F8}" type="pres">
      <dgm:prSet presAssocID="{B618D3B4-F347-4A67-A361-43CDD6A69F5B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4EEE5E-AF5F-496A-A052-BF37313926B2}" type="pres">
      <dgm:prSet presAssocID="{3FD37B48-1C03-4E03-98DE-59D1DE65DAB9}" presName="compNode" presStyleCnt="0"/>
      <dgm:spPr/>
    </dgm:pt>
    <dgm:pt modelId="{36A472FA-EAC4-4FAA-BDA9-3C5D5257A6AB}" type="pres">
      <dgm:prSet presAssocID="{3FD37B48-1C03-4E03-98DE-59D1DE65DAB9}" presName="aNode" presStyleLbl="bgShp" presStyleIdx="0" presStyleCnt="5"/>
      <dgm:spPr/>
      <dgm:t>
        <a:bodyPr/>
        <a:lstStyle/>
        <a:p>
          <a:endParaRPr lang="zh-CN" altLang="en-US"/>
        </a:p>
      </dgm:t>
    </dgm:pt>
    <dgm:pt modelId="{C426028C-B09D-43E1-8BC0-8B5E8E967131}" type="pres">
      <dgm:prSet presAssocID="{3FD37B48-1C03-4E03-98DE-59D1DE65DAB9}" presName="textNode" presStyleLbl="bgShp" presStyleIdx="0" presStyleCnt="5"/>
      <dgm:spPr/>
      <dgm:t>
        <a:bodyPr/>
        <a:lstStyle/>
        <a:p>
          <a:endParaRPr lang="zh-CN" altLang="en-US"/>
        </a:p>
      </dgm:t>
    </dgm:pt>
    <dgm:pt modelId="{A12472EB-C4D7-4F81-B733-63CF5554F137}" type="pres">
      <dgm:prSet presAssocID="{3FD37B48-1C03-4E03-98DE-59D1DE65DAB9}" presName="compChildNode" presStyleCnt="0"/>
      <dgm:spPr/>
    </dgm:pt>
    <dgm:pt modelId="{79B0B6FC-C18E-4516-95A9-8BEF1466D91E}" type="pres">
      <dgm:prSet presAssocID="{3FD37B48-1C03-4E03-98DE-59D1DE65DAB9}" presName="theInnerList" presStyleCnt="0"/>
      <dgm:spPr/>
    </dgm:pt>
    <dgm:pt modelId="{65749110-4085-4341-816C-1492390B80BA}" type="pres">
      <dgm:prSet presAssocID="{296FEB09-62DB-4BCC-AB41-D5332E51CD2C}" presName="childNode" presStyleLbl="node1" presStyleIdx="0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90D580-3931-4ADB-8C5E-8FAF106AF26C}" type="pres">
      <dgm:prSet presAssocID="{296FEB09-62DB-4BCC-AB41-D5332E51CD2C}" presName="aSpace2" presStyleCnt="0"/>
      <dgm:spPr/>
    </dgm:pt>
    <dgm:pt modelId="{09DEFF0D-0F1D-4543-BE89-A5EA2C83596A}" type="pres">
      <dgm:prSet presAssocID="{6C852DF2-415D-43EB-B2EC-D333E02A63A0}" presName="childNode" presStyleLbl="node1" presStyleIdx="1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6584AB-EAFB-43EA-B7DD-BF80A7489CAF}" type="pres">
      <dgm:prSet presAssocID="{6C852DF2-415D-43EB-B2EC-D333E02A63A0}" presName="aSpace2" presStyleCnt="0"/>
      <dgm:spPr/>
    </dgm:pt>
    <dgm:pt modelId="{D42D7F63-22CB-42E4-8D9B-29F12C6325C6}" type="pres">
      <dgm:prSet presAssocID="{C2462A5D-49DA-451A-838C-A8C199B70E4C}" presName="childNode" presStyleLbl="node1" presStyleIdx="2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B507B4-0EEB-42A9-94B1-E27E2E0C3DC8}" type="pres">
      <dgm:prSet presAssocID="{3FD37B48-1C03-4E03-98DE-59D1DE65DAB9}" presName="aSpace" presStyleCnt="0"/>
      <dgm:spPr/>
    </dgm:pt>
    <dgm:pt modelId="{5A3CBB6F-536F-4F4B-AA80-027D78AB0A11}" type="pres">
      <dgm:prSet presAssocID="{52C31A9A-2813-4783-A83A-F2AC32561637}" presName="compNode" presStyleCnt="0"/>
      <dgm:spPr/>
    </dgm:pt>
    <dgm:pt modelId="{137CD8DD-39F5-46D0-9ABD-3F571695A12C}" type="pres">
      <dgm:prSet presAssocID="{52C31A9A-2813-4783-A83A-F2AC32561637}" presName="aNode" presStyleLbl="bgShp" presStyleIdx="1" presStyleCnt="5"/>
      <dgm:spPr/>
      <dgm:t>
        <a:bodyPr/>
        <a:lstStyle/>
        <a:p>
          <a:endParaRPr lang="zh-CN" altLang="en-US"/>
        </a:p>
      </dgm:t>
    </dgm:pt>
    <dgm:pt modelId="{5A0F5DF9-4EEC-40A0-A58E-1276C1B8F6FB}" type="pres">
      <dgm:prSet presAssocID="{52C31A9A-2813-4783-A83A-F2AC32561637}" presName="textNode" presStyleLbl="bgShp" presStyleIdx="1" presStyleCnt="5"/>
      <dgm:spPr/>
      <dgm:t>
        <a:bodyPr/>
        <a:lstStyle/>
        <a:p>
          <a:endParaRPr lang="zh-CN" altLang="en-US"/>
        </a:p>
      </dgm:t>
    </dgm:pt>
    <dgm:pt modelId="{B233FA34-6DCE-4344-9FD0-969F2C2ADE97}" type="pres">
      <dgm:prSet presAssocID="{52C31A9A-2813-4783-A83A-F2AC32561637}" presName="compChildNode" presStyleCnt="0"/>
      <dgm:spPr/>
    </dgm:pt>
    <dgm:pt modelId="{530EC402-FA3D-49AF-8346-D515F0B829E3}" type="pres">
      <dgm:prSet presAssocID="{52C31A9A-2813-4783-A83A-F2AC32561637}" presName="theInnerList" presStyleCnt="0"/>
      <dgm:spPr/>
    </dgm:pt>
    <dgm:pt modelId="{0FE65F62-9168-4AA1-9E14-19BB250A2D29}" type="pres">
      <dgm:prSet presAssocID="{A59AD997-3A64-4FB8-85E2-ABE2E54FC8C2}" presName="childNode" presStyleLbl="node1" presStyleIdx="3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F4882D-76BF-4474-BEFB-20F1608F8469}" type="pres">
      <dgm:prSet presAssocID="{A59AD997-3A64-4FB8-85E2-ABE2E54FC8C2}" presName="aSpace2" presStyleCnt="0"/>
      <dgm:spPr/>
    </dgm:pt>
    <dgm:pt modelId="{4E54186A-42C4-429C-ADD1-2F4A9CC32C21}" type="pres">
      <dgm:prSet presAssocID="{0759B21D-7731-4B86-90B4-5224AE0A0D51}" presName="childNode" presStyleLbl="node1" presStyleIdx="4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BB80B1-919D-4D5B-8EDD-1B7138EE76C4}" type="pres">
      <dgm:prSet presAssocID="{0759B21D-7731-4B86-90B4-5224AE0A0D51}" presName="aSpace2" presStyleCnt="0"/>
      <dgm:spPr/>
    </dgm:pt>
    <dgm:pt modelId="{E80FA4D7-F050-4464-A6EE-CE4D0871BD4C}" type="pres">
      <dgm:prSet presAssocID="{86EA5C74-DBF2-4250-B3DA-DBD45AB92107}" presName="childNode" presStyleLbl="node1" presStyleIdx="5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5CC021-57A0-4212-B6CF-3EB4617695D0}" type="pres">
      <dgm:prSet presAssocID="{52C31A9A-2813-4783-A83A-F2AC32561637}" presName="aSpace" presStyleCnt="0"/>
      <dgm:spPr/>
    </dgm:pt>
    <dgm:pt modelId="{922198F9-8C73-4E89-BB22-D36AE506453E}" type="pres">
      <dgm:prSet presAssocID="{9A9F5B68-718E-4047-9F4C-2324754355EF}" presName="compNode" presStyleCnt="0"/>
      <dgm:spPr/>
    </dgm:pt>
    <dgm:pt modelId="{F81C5C33-EBBD-4A3F-90A5-6815172DD434}" type="pres">
      <dgm:prSet presAssocID="{9A9F5B68-718E-4047-9F4C-2324754355EF}" presName="aNode" presStyleLbl="bgShp" presStyleIdx="2" presStyleCnt="5"/>
      <dgm:spPr/>
      <dgm:t>
        <a:bodyPr/>
        <a:lstStyle/>
        <a:p>
          <a:endParaRPr lang="zh-CN" altLang="en-US"/>
        </a:p>
      </dgm:t>
    </dgm:pt>
    <dgm:pt modelId="{908EEB19-CAB9-4DF7-842A-9EDE84A21D61}" type="pres">
      <dgm:prSet presAssocID="{9A9F5B68-718E-4047-9F4C-2324754355EF}" presName="textNode" presStyleLbl="bgShp" presStyleIdx="2" presStyleCnt="5"/>
      <dgm:spPr/>
      <dgm:t>
        <a:bodyPr/>
        <a:lstStyle/>
        <a:p>
          <a:endParaRPr lang="zh-CN" altLang="en-US"/>
        </a:p>
      </dgm:t>
    </dgm:pt>
    <dgm:pt modelId="{C48DCA81-C513-49D7-81DD-705E769A1C14}" type="pres">
      <dgm:prSet presAssocID="{9A9F5B68-718E-4047-9F4C-2324754355EF}" presName="compChildNode" presStyleCnt="0"/>
      <dgm:spPr/>
    </dgm:pt>
    <dgm:pt modelId="{B8D8AAE1-160A-42A8-8A4C-16F4894D4684}" type="pres">
      <dgm:prSet presAssocID="{9A9F5B68-718E-4047-9F4C-2324754355EF}" presName="theInnerList" presStyleCnt="0"/>
      <dgm:spPr/>
    </dgm:pt>
    <dgm:pt modelId="{7B660568-F624-496D-AC0F-F26F01751FD4}" type="pres">
      <dgm:prSet presAssocID="{07D0A7C8-1589-49EC-8C59-050A985B503F}" presName="childNode" presStyleLbl="node1" presStyleIdx="6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003481-D216-48AC-9877-B152AD049826}" type="pres">
      <dgm:prSet presAssocID="{07D0A7C8-1589-49EC-8C59-050A985B503F}" presName="aSpace2" presStyleCnt="0"/>
      <dgm:spPr/>
    </dgm:pt>
    <dgm:pt modelId="{EF0EB03F-A90C-4C9D-B271-C3947AE7D7F6}" type="pres">
      <dgm:prSet presAssocID="{80E13398-7068-4562-B897-AC2ECD32C99D}" presName="childNode" presStyleLbl="node1" presStyleIdx="7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586C0E-497F-4B09-8C32-D05D05232E9F}" type="pres">
      <dgm:prSet presAssocID="{80E13398-7068-4562-B897-AC2ECD32C99D}" presName="aSpace2" presStyleCnt="0"/>
      <dgm:spPr/>
    </dgm:pt>
    <dgm:pt modelId="{EC34BF3F-73E0-4771-A853-D0DCCF3AE160}" type="pres">
      <dgm:prSet presAssocID="{32951B64-C01D-4B8A-84FF-6E2FEDE7E037}" presName="childNode" presStyleLbl="node1" presStyleIdx="8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EDB063-E73D-4C26-8CF2-A701A38A1213}" type="pres">
      <dgm:prSet presAssocID="{9A9F5B68-718E-4047-9F4C-2324754355EF}" presName="aSpace" presStyleCnt="0"/>
      <dgm:spPr/>
    </dgm:pt>
    <dgm:pt modelId="{614EBC5C-4AC0-46A7-9653-F1B42FECF88E}" type="pres">
      <dgm:prSet presAssocID="{E1B2941A-0F1A-4F7F-853A-02E27FAA3E0A}" presName="compNode" presStyleCnt="0"/>
      <dgm:spPr/>
    </dgm:pt>
    <dgm:pt modelId="{7D1130B1-3348-4368-A1F0-AD3F5C8BD0DE}" type="pres">
      <dgm:prSet presAssocID="{E1B2941A-0F1A-4F7F-853A-02E27FAA3E0A}" presName="aNode" presStyleLbl="bgShp" presStyleIdx="3" presStyleCnt="5"/>
      <dgm:spPr/>
      <dgm:t>
        <a:bodyPr/>
        <a:lstStyle/>
        <a:p>
          <a:endParaRPr lang="zh-CN" altLang="en-US"/>
        </a:p>
      </dgm:t>
    </dgm:pt>
    <dgm:pt modelId="{900C1C05-C79D-43A4-954F-E2D450BF664F}" type="pres">
      <dgm:prSet presAssocID="{E1B2941A-0F1A-4F7F-853A-02E27FAA3E0A}" presName="textNode" presStyleLbl="bgShp" presStyleIdx="3" presStyleCnt="5"/>
      <dgm:spPr/>
      <dgm:t>
        <a:bodyPr/>
        <a:lstStyle/>
        <a:p>
          <a:endParaRPr lang="zh-CN" altLang="en-US"/>
        </a:p>
      </dgm:t>
    </dgm:pt>
    <dgm:pt modelId="{BA763534-CE53-4793-97F7-65F26D5B6D20}" type="pres">
      <dgm:prSet presAssocID="{E1B2941A-0F1A-4F7F-853A-02E27FAA3E0A}" presName="compChildNode" presStyleCnt="0"/>
      <dgm:spPr/>
    </dgm:pt>
    <dgm:pt modelId="{6BE73F56-B36A-4061-A014-CFE2F931DD9E}" type="pres">
      <dgm:prSet presAssocID="{E1B2941A-0F1A-4F7F-853A-02E27FAA3E0A}" presName="theInnerList" presStyleCnt="0"/>
      <dgm:spPr/>
    </dgm:pt>
    <dgm:pt modelId="{2BF1C53A-49E9-43AA-A0AC-577B24988B5C}" type="pres">
      <dgm:prSet presAssocID="{F1AAF2FD-04E2-4249-9C97-24DE12B28AB5}" presName="childNode" presStyleLbl="node1" presStyleIdx="9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B294D6-EC9A-4120-929C-0E884D8088B4}" type="pres">
      <dgm:prSet presAssocID="{F1AAF2FD-04E2-4249-9C97-24DE12B28AB5}" presName="aSpace2" presStyleCnt="0"/>
      <dgm:spPr/>
    </dgm:pt>
    <dgm:pt modelId="{96B06418-5FF7-4CDC-9CE3-F015D3291841}" type="pres">
      <dgm:prSet presAssocID="{7C6EE6E1-B4C4-4068-A53F-9594B196BCF1}" presName="childNode" presStyleLbl="node1" presStyleIdx="10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2A5230-EAB3-4BE1-87AA-786C9B9534E8}" type="pres">
      <dgm:prSet presAssocID="{7C6EE6E1-B4C4-4068-A53F-9594B196BCF1}" presName="aSpace2" presStyleCnt="0"/>
      <dgm:spPr/>
    </dgm:pt>
    <dgm:pt modelId="{EF754843-1645-49C2-B7F6-2F537866B214}" type="pres">
      <dgm:prSet presAssocID="{6D69215C-9EB1-4627-B5B5-1FF8958BF664}" presName="childNode" presStyleLbl="node1" presStyleIdx="11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140253-C6CA-4B73-B136-F232BACC61B2}" type="pres">
      <dgm:prSet presAssocID="{E1B2941A-0F1A-4F7F-853A-02E27FAA3E0A}" presName="aSpace" presStyleCnt="0"/>
      <dgm:spPr/>
    </dgm:pt>
    <dgm:pt modelId="{D0C93E16-FE97-4319-A792-97D3E6A8103E}" type="pres">
      <dgm:prSet presAssocID="{435F9350-642D-434D-8329-D50D21CEC33C}" presName="compNode" presStyleCnt="0"/>
      <dgm:spPr/>
    </dgm:pt>
    <dgm:pt modelId="{759565BF-F881-4108-AB10-CC1CBDE194C7}" type="pres">
      <dgm:prSet presAssocID="{435F9350-642D-434D-8329-D50D21CEC33C}" presName="aNode" presStyleLbl="bgShp" presStyleIdx="4" presStyleCnt="5"/>
      <dgm:spPr/>
      <dgm:t>
        <a:bodyPr/>
        <a:lstStyle/>
        <a:p>
          <a:endParaRPr lang="zh-CN" altLang="en-US"/>
        </a:p>
      </dgm:t>
    </dgm:pt>
    <dgm:pt modelId="{B5AE1372-79E2-400E-A3D2-54E0B76EEA40}" type="pres">
      <dgm:prSet presAssocID="{435F9350-642D-434D-8329-D50D21CEC33C}" presName="textNode" presStyleLbl="bgShp" presStyleIdx="4" presStyleCnt="5"/>
      <dgm:spPr/>
      <dgm:t>
        <a:bodyPr/>
        <a:lstStyle/>
        <a:p>
          <a:endParaRPr lang="zh-CN" altLang="en-US"/>
        </a:p>
      </dgm:t>
    </dgm:pt>
    <dgm:pt modelId="{4325B688-3B79-41EA-8C2D-98CF120C822A}" type="pres">
      <dgm:prSet presAssocID="{435F9350-642D-434D-8329-D50D21CEC33C}" presName="compChildNode" presStyleCnt="0"/>
      <dgm:spPr/>
    </dgm:pt>
    <dgm:pt modelId="{95EBA37E-0FE2-4522-8FA8-FAE1E39F4BEC}" type="pres">
      <dgm:prSet presAssocID="{435F9350-642D-434D-8329-D50D21CEC33C}" presName="theInnerList" presStyleCnt="0"/>
      <dgm:spPr/>
    </dgm:pt>
    <dgm:pt modelId="{A47A6ECE-9C74-424D-827B-961C034655D6}" type="pres">
      <dgm:prSet presAssocID="{49655A4D-5ADA-4B8F-8CF8-172008E18248}" presName="childNode" presStyleLbl="node1" presStyleIdx="12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6C4B67-B035-4F5F-BC25-B8A782C7D344}" type="pres">
      <dgm:prSet presAssocID="{49655A4D-5ADA-4B8F-8CF8-172008E18248}" presName="aSpace2" presStyleCnt="0"/>
      <dgm:spPr/>
    </dgm:pt>
    <dgm:pt modelId="{5C487D68-61AD-4B21-A133-4538E495867F}" type="pres">
      <dgm:prSet presAssocID="{C626B249-1C9A-411C-9C23-F2B6EBEF7438}" presName="childNode" presStyleLbl="node1" presStyleIdx="13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DD9DDC-D932-40A3-A608-307D4E25A6BA}" type="pres">
      <dgm:prSet presAssocID="{C626B249-1C9A-411C-9C23-F2B6EBEF7438}" presName="aSpace2" presStyleCnt="0"/>
      <dgm:spPr/>
    </dgm:pt>
    <dgm:pt modelId="{57E06B38-91AC-4129-8505-A83F2487C0C8}" type="pres">
      <dgm:prSet presAssocID="{48763A35-453A-4726-AA47-8E29195893BF}" presName="childNode" presStyleLbl="node1" presStyleIdx="14" presStyleCnt="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6E7CE9-B842-4022-8D20-9552C0B8D442}" srcId="{9A9F5B68-718E-4047-9F4C-2324754355EF}" destId="{07D0A7C8-1589-49EC-8C59-050A985B503F}" srcOrd="0" destOrd="0" parTransId="{FEBC600C-9C83-4BA0-9BE7-75A48678213D}" sibTransId="{5C3C1A9F-C474-4362-B166-6A72DCC67222}"/>
    <dgm:cxn modelId="{9298FED4-28C9-407A-9695-FF8A9A0D0E50}" srcId="{E1B2941A-0F1A-4F7F-853A-02E27FAA3E0A}" destId="{6D69215C-9EB1-4627-B5B5-1FF8958BF664}" srcOrd="2" destOrd="0" parTransId="{436D3E80-3EEA-444C-855D-CF9748B09666}" sibTransId="{C095BE5C-C881-4040-81C8-EAD621809EBF}"/>
    <dgm:cxn modelId="{BA04396D-FAC7-4E18-B46F-C2D0F2F4C7A1}" srcId="{52C31A9A-2813-4783-A83A-F2AC32561637}" destId="{A59AD997-3A64-4FB8-85E2-ABE2E54FC8C2}" srcOrd="0" destOrd="0" parTransId="{51E0AFB2-717E-4F15-8D5D-2EAB661C09EB}" sibTransId="{53F662C3-2318-494E-8C80-2F7D4831E20B}"/>
    <dgm:cxn modelId="{CE043E42-A348-4824-8C95-2861274C5BC1}" type="presOf" srcId="{B618D3B4-F347-4A67-A361-43CDD6A69F5B}" destId="{FEB027E0-E735-4C9F-BEE0-388968C814F8}" srcOrd="0" destOrd="0" presId="urn:microsoft.com/office/officeart/2005/8/layout/lProcess2"/>
    <dgm:cxn modelId="{46471E92-D71D-40C6-A117-0B7989C8001B}" type="presOf" srcId="{A59AD997-3A64-4FB8-85E2-ABE2E54FC8C2}" destId="{0FE65F62-9168-4AA1-9E14-19BB250A2D29}" srcOrd="0" destOrd="0" presId="urn:microsoft.com/office/officeart/2005/8/layout/lProcess2"/>
    <dgm:cxn modelId="{FC895C87-E567-4C91-9333-15D5C2C6769B}" type="presOf" srcId="{3FD37B48-1C03-4E03-98DE-59D1DE65DAB9}" destId="{C426028C-B09D-43E1-8BC0-8B5E8E967131}" srcOrd="1" destOrd="0" presId="urn:microsoft.com/office/officeart/2005/8/layout/lProcess2"/>
    <dgm:cxn modelId="{6AD58415-2847-4816-B536-DD2E0CEA28A0}" type="presOf" srcId="{6D69215C-9EB1-4627-B5B5-1FF8958BF664}" destId="{EF754843-1645-49C2-B7F6-2F537866B214}" srcOrd="0" destOrd="0" presId="urn:microsoft.com/office/officeart/2005/8/layout/lProcess2"/>
    <dgm:cxn modelId="{5EBC01BE-5A7F-4A33-A28A-6EFC3A7C9556}" type="presOf" srcId="{3FD37B48-1C03-4E03-98DE-59D1DE65DAB9}" destId="{36A472FA-EAC4-4FAA-BDA9-3C5D5257A6AB}" srcOrd="0" destOrd="0" presId="urn:microsoft.com/office/officeart/2005/8/layout/lProcess2"/>
    <dgm:cxn modelId="{4429F734-FC6B-4EBD-82CA-54683929BBCB}" srcId="{3FD37B48-1C03-4E03-98DE-59D1DE65DAB9}" destId="{C2462A5D-49DA-451A-838C-A8C199B70E4C}" srcOrd="2" destOrd="0" parTransId="{DBCC1145-05AB-4D98-A879-C5E01D8B2EFE}" sibTransId="{8580E187-5A46-4839-B044-3F3E1A5A59B6}"/>
    <dgm:cxn modelId="{6C20C430-124B-49A5-B817-54BA4B840E4B}" type="presOf" srcId="{C2462A5D-49DA-451A-838C-A8C199B70E4C}" destId="{D42D7F63-22CB-42E4-8D9B-29F12C6325C6}" srcOrd="0" destOrd="0" presId="urn:microsoft.com/office/officeart/2005/8/layout/lProcess2"/>
    <dgm:cxn modelId="{F4B44972-A2EF-44B7-A986-20AF00E62ABF}" srcId="{435F9350-642D-434D-8329-D50D21CEC33C}" destId="{48763A35-453A-4726-AA47-8E29195893BF}" srcOrd="2" destOrd="0" parTransId="{E1D36303-E92F-4568-A3D9-61D4F143BA4A}" sibTransId="{21393A39-CBC7-4263-B29F-F0F0252E913E}"/>
    <dgm:cxn modelId="{DAD95930-C7BE-469B-AA35-CA34AF2C50FD}" srcId="{435F9350-642D-434D-8329-D50D21CEC33C}" destId="{C626B249-1C9A-411C-9C23-F2B6EBEF7438}" srcOrd="1" destOrd="0" parTransId="{F85D14A2-1911-41A7-87E5-B3E5570ED0DB}" sibTransId="{ED575B2C-FEB6-4178-8EC6-95009A5B4C95}"/>
    <dgm:cxn modelId="{00F7DC06-CC89-4717-BDF8-B3D72E377BCE}" type="presOf" srcId="{86EA5C74-DBF2-4250-B3DA-DBD45AB92107}" destId="{E80FA4D7-F050-4464-A6EE-CE4D0871BD4C}" srcOrd="0" destOrd="0" presId="urn:microsoft.com/office/officeart/2005/8/layout/lProcess2"/>
    <dgm:cxn modelId="{1EC19B25-BDAC-4C9D-BDB1-5B5FD68D191C}" type="presOf" srcId="{435F9350-642D-434D-8329-D50D21CEC33C}" destId="{B5AE1372-79E2-400E-A3D2-54E0B76EEA40}" srcOrd="1" destOrd="0" presId="urn:microsoft.com/office/officeart/2005/8/layout/lProcess2"/>
    <dgm:cxn modelId="{413D2C4E-3C92-4C63-A85B-6E91CB489E8E}" type="presOf" srcId="{296FEB09-62DB-4BCC-AB41-D5332E51CD2C}" destId="{65749110-4085-4341-816C-1492390B80BA}" srcOrd="0" destOrd="0" presId="urn:microsoft.com/office/officeart/2005/8/layout/lProcess2"/>
    <dgm:cxn modelId="{05D3A57F-4064-4EF8-8461-C315FF593722}" type="presOf" srcId="{0759B21D-7731-4B86-90B4-5224AE0A0D51}" destId="{4E54186A-42C4-429C-ADD1-2F4A9CC32C21}" srcOrd="0" destOrd="0" presId="urn:microsoft.com/office/officeart/2005/8/layout/lProcess2"/>
    <dgm:cxn modelId="{B2651617-5EB3-4775-8AEB-923B891BC822}" type="presOf" srcId="{7C6EE6E1-B4C4-4068-A53F-9594B196BCF1}" destId="{96B06418-5FF7-4CDC-9CE3-F015D3291841}" srcOrd="0" destOrd="0" presId="urn:microsoft.com/office/officeart/2005/8/layout/lProcess2"/>
    <dgm:cxn modelId="{F0A6C247-3D80-4904-A799-08EAEBEB2C21}" srcId="{52C31A9A-2813-4783-A83A-F2AC32561637}" destId="{86EA5C74-DBF2-4250-B3DA-DBD45AB92107}" srcOrd="2" destOrd="0" parTransId="{E1BDB939-A163-470E-9716-5FC80D7B833D}" sibTransId="{DB7DD598-6FFA-414F-ADD4-ECC40E56E190}"/>
    <dgm:cxn modelId="{5D2C8CA7-25B7-4946-B7CA-8997964992F8}" type="presOf" srcId="{E1B2941A-0F1A-4F7F-853A-02E27FAA3E0A}" destId="{900C1C05-C79D-43A4-954F-E2D450BF664F}" srcOrd="1" destOrd="0" presId="urn:microsoft.com/office/officeart/2005/8/layout/lProcess2"/>
    <dgm:cxn modelId="{F22F197E-C5C6-402D-B466-4D3023CC26C3}" srcId="{435F9350-642D-434D-8329-D50D21CEC33C}" destId="{49655A4D-5ADA-4B8F-8CF8-172008E18248}" srcOrd="0" destOrd="0" parTransId="{9C796C4F-0E5A-4046-ACC2-BA7D0A3BD1AF}" sibTransId="{B63F33E6-43D7-4C75-9E9D-40A269802141}"/>
    <dgm:cxn modelId="{357638BA-DAD7-4FA9-8D1F-AA04AAEBA4D5}" srcId="{9A9F5B68-718E-4047-9F4C-2324754355EF}" destId="{80E13398-7068-4562-B897-AC2ECD32C99D}" srcOrd="1" destOrd="0" parTransId="{F15EE493-1F64-413A-B312-2F0F581BC131}" sibTransId="{F46DAA16-1A89-4392-89AD-FEED082260D5}"/>
    <dgm:cxn modelId="{41833A99-F5C9-46C0-AB40-323164FE0AE6}" srcId="{E1B2941A-0F1A-4F7F-853A-02E27FAA3E0A}" destId="{7C6EE6E1-B4C4-4068-A53F-9594B196BCF1}" srcOrd="1" destOrd="0" parTransId="{2079B64B-A50F-4F24-BDDE-F1DD18F28683}" sibTransId="{8E4D953E-303F-4FC5-94D6-8815F1B913A8}"/>
    <dgm:cxn modelId="{D148D280-58E6-487F-BDAD-90597F2613DC}" type="presOf" srcId="{52C31A9A-2813-4783-A83A-F2AC32561637}" destId="{5A0F5DF9-4EEC-40A0-A58E-1276C1B8F6FB}" srcOrd="1" destOrd="0" presId="urn:microsoft.com/office/officeart/2005/8/layout/lProcess2"/>
    <dgm:cxn modelId="{7E40F635-EA75-4710-A5A0-55D306A44B48}" type="presOf" srcId="{6C852DF2-415D-43EB-B2EC-D333E02A63A0}" destId="{09DEFF0D-0F1D-4543-BE89-A5EA2C83596A}" srcOrd="0" destOrd="0" presId="urn:microsoft.com/office/officeart/2005/8/layout/lProcess2"/>
    <dgm:cxn modelId="{A23B397A-6EF4-416E-BCDF-1DE461561B8E}" srcId="{B618D3B4-F347-4A67-A361-43CDD6A69F5B}" destId="{435F9350-642D-434D-8329-D50D21CEC33C}" srcOrd="4" destOrd="0" parTransId="{D8004AD6-0ECA-4607-B92F-416A7C3BE3F3}" sibTransId="{61F9A3F9-9F9B-4A89-9657-4E5A36C3A3DF}"/>
    <dgm:cxn modelId="{9020D606-7D6B-44A5-AF13-5BF7CF96FAFD}" type="presOf" srcId="{52C31A9A-2813-4783-A83A-F2AC32561637}" destId="{137CD8DD-39F5-46D0-9ABD-3F571695A12C}" srcOrd="0" destOrd="0" presId="urn:microsoft.com/office/officeart/2005/8/layout/lProcess2"/>
    <dgm:cxn modelId="{382B7861-90BD-42D1-91CA-CFF26313F2F5}" type="presOf" srcId="{E1B2941A-0F1A-4F7F-853A-02E27FAA3E0A}" destId="{7D1130B1-3348-4368-A1F0-AD3F5C8BD0DE}" srcOrd="0" destOrd="0" presId="urn:microsoft.com/office/officeart/2005/8/layout/lProcess2"/>
    <dgm:cxn modelId="{2BCE3353-1F99-4566-B80D-5D0960FE5CE7}" type="presOf" srcId="{48763A35-453A-4726-AA47-8E29195893BF}" destId="{57E06B38-91AC-4129-8505-A83F2487C0C8}" srcOrd="0" destOrd="0" presId="urn:microsoft.com/office/officeart/2005/8/layout/lProcess2"/>
    <dgm:cxn modelId="{3D24465A-F774-48EB-A756-C5F6E8F867D7}" type="presOf" srcId="{C626B249-1C9A-411C-9C23-F2B6EBEF7438}" destId="{5C487D68-61AD-4B21-A133-4538E495867F}" srcOrd="0" destOrd="0" presId="urn:microsoft.com/office/officeart/2005/8/layout/lProcess2"/>
    <dgm:cxn modelId="{DB118498-1234-4CCD-9783-70142776FD2E}" srcId="{B618D3B4-F347-4A67-A361-43CDD6A69F5B}" destId="{E1B2941A-0F1A-4F7F-853A-02E27FAA3E0A}" srcOrd="3" destOrd="0" parTransId="{AC85FCAB-2EC2-46B7-A715-962ADE36D896}" sibTransId="{FCB1698C-3055-4568-8A7E-67BCEE3CE16C}"/>
    <dgm:cxn modelId="{98EEBA6E-4AFB-4A10-B502-B393048F262F}" srcId="{9A9F5B68-718E-4047-9F4C-2324754355EF}" destId="{32951B64-C01D-4B8A-84FF-6E2FEDE7E037}" srcOrd="2" destOrd="0" parTransId="{78DE88FC-9045-4F53-B7AA-E4E23513E606}" sibTransId="{535F8E46-C8A4-4C27-B914-62A789E94733}"/>
    <dgm:cxn modelId="{7E8AAEEC-50AB-4D3E-99CF-A0D5CF232C2B}" srcId="{52C31A9A-2813-4783-A83A-F2AC32561637}" destId="{0759B21D-7731-4B86-90B4-5224AE0A0D51}" srcOrd="1" destOrd="0" parTransId="{C0E7FC70-0061-4231-990C-EDFB9F3E7887}" sibTransId="{2A26AF8D-CC0C-4F18-B471-F32AA7F461D4}"/>
    <dgm:cxn modelId="{09540683-8FCC-4D6A-A628-B115094F2642}" type="presOf" srcId="{07D0A7C8-1589-49EC-8C59-050A985B503F}" destId="{7B660568-F624-496D-AC0F-F26F01751FD4}" srcOrd="0" destOrd="0" presId="urn:microsoft.com/office/officeart/2005/8/layout/lProcess2"/>
    <dgm:cxn modelId="{DB8DCE0E-81D9-4514-9267-D3734B0483DD}" type="presOf" srcId="{9A9F5B68-718E-4047-9F4C-2324754355EF}" destId="{908EEB19-CAB9-4DF7-842A-9EDE84A21D61}" srcOrd="1" destOrd="0" presId="urn:microsoft.com/office/officeart/2005/8/layout/lProcess2"/>
    <dgm:cxn modelId="{2B8BEDCA-6BE5-4795-A89E-67DCF1561618}" srcId="{3FD37B48-1C03-4E03-98DE-59D1DE65DAB9}" destId="{296FEB09-62DB-4BCC-AB41-D5332E51CD2C}" srcOrd="0" destOrd="0" parTransId="{A5311739-F92E-464A-B7D0-2AD0BA1BD66B}" sibTransId="{421E6957-262D-4789-853F-22D89C76CAD7}"/>
    <dgm:cxn modelId="{3F6547DE-159C-4C7B-8184-C6ABC23A0232}" srcId="{B618D3B4-F347-4A67-A361-43CDD6A69F5B}" destId="{3FD37B48-1C03-4E03-98DE-59D1DE65DAB9}" srcOrd="0" destOrd="0" parTransId="{C1CF29C7-1449-4D35-9B29-A04B486B744B}" sibTransId="{E7FD7FF3-6907-45E5-A101-C789FC1B29FD}"/>
    <dgm:cxn modelId="{20DFCA86-18A1-4D20-8430-F7A1B0098AB5}" type="presOf" srcId="{9A9F5B68-718E-4047-9F4C-2324754355EF}" destId="{F81C5C33-EBBD-4A3F-90A5-6815172DD434}" srcOrd="0" destOrd="0" presId="urn:microsoft.com/office/officeart/2005/8/layout/lProcess2"/>
    <dgm:cxn modelId="{2B600B0F-C3F1-4AF1-AF72-073C5B5EC983}" srcId="{B618D3B4-F347-4A67-A361-43CDD6A69F5B}" destId="{52C31A9A-2813-4783-A83A-F2AC32561637}" srcOrd="1" destOrd="0" parTransId="{A2AC27BF-CFCA-4CB0-BEAB-A1795DFB356D}" sibTransId="{10C5D412-CF00-46BF-BC77-A979C3C85BA1}"/>
    <dgm:cxn modelId="{655D0727-D82A-423F-AB68-BD1A1723826B}" type="presOf" srcId="{32951B64-C01D-4B8A-84FF-6E2FEDE7E037}" destId="{EC34BF3F-73E0-4771-A853-D0DCCF3AE160}" srcOrd="0" destOrd="0" presId="urn:microsoft.com/office/officeart/2005/8/layout/lProcess2"/>
    <dgm:cxn modelId="{3D72D246-3B5D-466A-ADF4-B9C4FE0ED098}" type="presOf" srcId="{80E13398-7068-4562-B897-AC2ECD32C99D}" destId="{EF0EB03F-A90C-4C9D-B271-C3947AE7D7F6}" srcOrd="0" destOrd="0" presId="urn:microsoft.com/office/officeart/2005/8/layout/lProcess2"/>
    <dgm:cxn modelId="{7041F582-B15D-4F84-9A31-FDEB99987793}" type="presOf" srcId="{F1AAF2FD-04E2-4249-9C97-24DE12B28AB5}" destId="{2BF1C53A-49E9-43AA-A0AC-577B24988B5C}" srcOrd="0" destOrd="0" presId="urn:microsoft.com/office/officeart/2005/8/layout/lProcess2"/>
    <dgm:cxn modelId="{E607B212-DB72-41EF-B9A9-091745E7356B}" type="presOf" srcId="{435F9350-642D-434D-8329-D50D21CEC33C}" destId="{759565BF-F881-4108-AB10-CC1CBDE194C7}" srcOrd="0" destOrd="0" presId="urn:microsoft.com/office/officeart/2005/8/layout/lProcess2"/>
    <dgm:cxn modelId="{8D0CB73E-F7AA-4695-A8E7-61B94F601199}" srcId="{E1B2941A-0F1A-4F7F-853A-02E27FAA3E0A}" destId="{F1AAF2FD-04E2-4249-9C97-24DE12B28AB5}" srcOrd="0" destOrd="0" parTransId="{2E61ACBE-513E-4E46-A601-8CE96F0A876D}" sibTransId="{1650AFF5-4EF3-4657-A9AC-F5EC2D5B53A6}"/>
    <dgm:cxn modelId="{7393071A-3463-4FCF-BFA6-727AAE507B40}" type="presOf" srcId="{49655A4D-5ADA-4B8F-8CF8-172008E18248}" destId="{A47A6ECE-9C74-424D-827B-961C034655D6}" srcOrd="0" destOrd="0" presId="urn:microsoft.com/office/officeart/2005/8/layout/lProcess2"/>
    <dgm:cxn modelId="{6CC0E29B-B2A6-4DDE-B40B-A04D1BF01A56}" srcId="{B618D3B4-F347-4A67-A361-43CDD6A69F5B}" destId="{9A9F5B68-718E-4047-9F4C-2324754355EF}" srcOrd="2" destOrd="0" parTransId="{1BB64C71-0251-422F-89A1-F91D90F99A3B}" sibTransId="{7F185711-27CD-4D91-B043-08B0983C6F5F}"/>
    <dgm:cxn modelId="{BB785B08-FF0C-4CD1-8CA4-6B51AC0A7412}" srcId="{3FD37B48-1C03-4E03-98DE-59D1DE65DAB9}" destId="{6C852DF2-415D-43EB-B2EC-D333E02A63A0}" srcOrd="1" destOrd="0" parTransId="{0A78F661-0EDB-483E-ACB1-3B3D0FBF6D20}" sibTransId="{89C5ED15-5969-4EC3-AE42-10ACD9F51874}"/>
    <dgm:cxn modelId="{A982F88D-C590-4A84-BC49-B868BE79B240}" type="presParOf" srcId="{FEB027E0-E735-4C9F-BEE0-388968C814F8}" destId="{954EEE5E-AF5F-496A-A052-BF37313926B2}" srcOrd="0" destOrd="0" presId="urn:microsoft.com/office/officeart/2005/8/layout/lProcess2"/>
    <dgm:cxn modelId="{CE30A379-9755-4935-8909-C608C7340933}" type="presParOf" srcId="{954EEE5E-AF5F-496A-A052-BF37313926B2}" destId="{36A472FA-EAC4-4FAA-BDA9-3C5D5257A6AB}" srcOrd="0" destOrd="0" presId="urn:microsoft.com/office/officeart/2005/8/layout/lProcess2"/>
    <dgm:cxn modelId="{1026E4FE-397C-4E86-9875-21B2AA254BB2}" type="presParOf" srcId="{954EEE5E-AF5F-496A-A052-BF37313926B2}" destId="{C426028C-B09D-43E1-8BC0-8B5E8E967131}" srcOrd="1" destOrd="0" presId="urn:microsoft.com/office/officeart/2005/8/layout/lProcess2"/>
    <dgm:cxn modelId="{5A2F0821-1812-49D2-95BD-07E58BD4C86F}" type="presParOf" srcId="{954EEE5E-AF5F-496A-A052-BF37313926B2}" destId="{A12472EB-C4D7-4F81-B733-63CF5554F137}" srcOrd="2" destOrd="0" presId="urn:microsoft.com/office/officeart/2005/8/layout/lProcess2"/>
    <dgm:cxn modelId="{72495EAB-5097-4666-A11C-8ED8B2302AAD}" type="presParOf" srcId="{A12472EB-C4D7-4F81-B733-63CF5554F137}" destId="{79B0B6FC-C18E-4516-95A9-8BEF1466D91E}" srcOrd="0" destOrd="0" presId="urn:microsoft.com/office/officeart/2005/8/layout/lProcess2"/>
    <dgm:cxn modelId="{B5529C32-DCD2-4FD2-8F4D-92E19EE4AFA1}" type="presParOf" srcId="{79B0B6FC-C18E-4516-95A9-8BEF1466D91E}" destId="{65749110-4085-4341-816C-1492390B80BA}" srcOrd="0" destOrd="0" presId="urn:microsoft.com/office/officeart/2005/8/layout/lProcess2"/>
    <dgm:cxn modelId="{05388FAF-8D21-4C07-882B-F0F44FED29B2}" type="presParOf" srcId="{79B0B6FC-C18E-4516-95A9-8BEF1466D91E}" destId="{A390D580-3931-4ADB-8C5E-8FAF106AF26C}" srcOrd="1" destOrd="0" presId="urn:microsoft.com/office/officeart/2005/8/layout/lProcess2"/>
    <dgm:cxn modelId="{4A04055B-E31A-40C6-9FCB-FCF0E69F9652}" type="presParOf" srcId="{79B0B6FC-C18E-4516-95A9-8BEF1466D91E}" destId="{09DEFF0D-0F1D-4543-BE89-A5EA2C83596A}" srcOrd="2" destOrd="0" presId="urn:microsoft.com/office/officeart/2005/8/layout/lProcess2"/>
    <dgm:cxn modelId="{1DDCCD36-D4CF-4029-8A6E-66EEEE5434D7}" type="presParOf" srcId="{79B0B6FC-C18E-4516-95A9-8BEF1466D91E}" destId="{E06584AB-EAFB-43EA-B7DD-BF80A7489CAF}" srcOrd="3" destOrd="0" presId="urn:microsoft.com/office/officeart/2005/8/layout/lProcess2"/>
    <dgm:cxn modelId="{78DED79A-C912-46E5-8513-A19BACED53AF}" type="presParOf" srcId="{79B0B6FC-C18E-4516-95A9-8BEF1466D91E}" destId="{D42D7F63-22CB-42E4-8D9B-29F12C6325C6}" srcOrd="4" destOrd="0" presId="urn:microsoft.com/office/officeart/2005/8/layout/lProcess2"/>
    <dgm:cxn modelId="{71AF2A75-13E1-4660-A2A6-5EA0A2A6EE9F}" type="presParOf" srcId="{FEB027E0-E735-4C9F-BEE0-388968C814F8}" destId="{C0B507B4-0EEB-42A9-94B1-E27E2E0C3DC8}" srcOrd="1" destOrd="0" presId="urn:microsoft.com/office/officeart/2005/8/layout/lProcess2"/>
    <dgm:cxn modelId="{5A82E89C-3C80-406F-BBF9-4409C2214932}" type="presParOf" srcId="{FEB027E0-E735-4C9F-BEE0-388968C814F8}" destId="{5A3CBB6F-536F-4F4B-AA80-027D78AB0A11}" srcOrd="2" destOrd="0" presId="urn:microsoft.com/office/officeart/2005/8/layout/lProcess2"/>
    <dgm:cxn modelId="{149C8DEF-7536-485A-BCD8-AAC10C779152}" type="presParOf" srcId="{5A3CBB6F-536F-4F4B-AA80-027D78AB0A11}" destId="{137CD8DD-39F5-46D0-9ABD-3F571695A12C}" srcOrd="0" destOrd="0" presId="urn:microsoft.com/office/officeart/2005/8/layout/lProcess2"/>
    <dgm:cxn modelId="{97BCC993-D3C4-416E-859E-84150544376C}" type="presParOf" srcId="{5A3CBB6F-536F-4F4B-AA80-027D78AB0A11}" destId="{5A0F5DF9-4EEC-40A0-A58E-1276C1B8F6FB}" srcOrd="1" destOrd="0" presId="urn:microsoft.com/office/officeart/2005/8/layout/lProcess2"/>
    <dgm:cxn modelId="{AABD1482-D378-415A-905E-4C3420D0F11A}" type="presParOf" srcId="{5A3CBB6F-536F-4F4B-AA80-027D78AB0A11}" destId="{B233FA34-6DCE-4344-9FD0-969F2C2ADE97}" srcOrd="2" destOrd="0" presId="urn:microsoft.com/office/officeart/2005/8/layout/lProcess2"/>
    <dgm:cxn modelId="{082D5FD0-D527-40C6-ACC7-0D1FBEF6362C}" type="presParOf" srcId="{B233FA34-6DCE-4344-9FD0-969F2C2ADE97}" destId="{530EC402-FA3D-49AF-8346-D515F0B829E3}" srcOrd="0" destOrd="0" presId="urn:microsoft.com/office/officeart/2005/8/layout/lProcess2"/>
    <dgm:cxn modelId="{195C36DA-D11B-4850-846C-FB55A0004940}" type="presParOf" srcId="{530EC402-FA3D-49AF-8346-D515F0B829E3}" destId="{0FE65F62-9168-4AA1-9E14-19BB250A2D29}" srcOrd="0" destOrd="0" presId="urn:microsoft.com/office/officeart/2005/8/layout/lProcess2"/>
    <dgm:cxn modelId="{84E11BE7-68C7-4F17-ACDE-914DB70F9B27}" type="presParOf" srcId="{530EC402-FA3D-49AF-8346-D515F0B829E3}" destId="{C3F4882D-76BF-4474-BEFB-20F1608F8469}" srcOrd="1" destOrd="0" presId="urn:microsoft.com/office/officeart/2005/8/layout/lProcess2"/>
    <dgm:cxn modelId="{1EFF5569-1FE2-4F67-ACDD-E771DD35B2CB}" type="presParOf" srcId="{530EC402-FA3D-49AF-8346-D515F0B829E3}" destId="{4E54186A-42C4-429C-ADD1-2F4A9CC32C21}" srcOrd="2" destOrd="0" presId="urn:microsoft.com/office/officeart/2005/8/layout/lProcess2"/>
    <dgm:cxn modelId="{8CFDBCE0-AB58-413A-936E-ED6BC6328D54}" type="presParOf" srcId="{530EC402-FA3D-49AF-8346-D515F0B829E3}" destId="{14BB80B1-919D-4D5B-8EDD-1B7138EE76C4}" srcOrd="3" destOrd="0" presId="urn:microsoft.com/office/officeart/2005/8/layout/lProcess2"/>
    <dgm:cxn modelId="{95D10471-68CB-4D0B-8681-19429D53B19D}" type="presParOf" srcId="{530EC402-FA3D-49AF-8346-D515F0B829E3}" destId="{E80FA4D7-F050-4464-A6EE-CE4D0871BD4C}" srcOrd="4" destOrd="0" presId="urn:microsoft.com/office/officeart/2005/8/layout/lProcess2"/>
    <dgm:cxn modelId="{BF32F6F4-FA93-49BA-8E24-4A7AD93EA68F}" type="presParOf" srcId="{FEB027E0-E735-4C9F-BEE0-388968C814F8}" destId="{0D5CC021-57A0-4212-B6CF-3EB4617695D0}" srcOrd="3" destOrd="0" presId="urn:microsoft.com/office/officeart/2005/8/layout/lProcess2"/>
    <dgm:cxn modelId="{DDEF4A84-873D-4D6B-926B-F386A145D91B}" type="presParOf" srcId="{FEB027E0-E735-4C9F-BEE0-388968C814F8}" destId="{922198F9-8C73-4E89-BB22-D36AE506453E}" srcOrd="4" destOrd="0" presId="urn:microsoft.com/office/officeart/2005/8/layout/lProcess2"/>
    <dgm:cxn modelId="{4FCD5D8B-D863-411B-991A-40985773210B}" type="presParOf" srcId="{922198F9-8C73-4E89-BB22-D36AE506453E}" destId="{F81C5C33-EBBD-4A3F-90A5-6815172DD434}" srcOrd="0" destOrd="0" presId="urn:microsoft.com/office/officeart/2005/8/layout/lProcess2"/>
    <dgm:cxn modelId="{1F354F3F-BAA1-4270-95E8-6DB07C443CD9}" type="presParOf" srcId="{922198F9-8C73-4E89-BB22-D36AE506453E}" destId="{908EEB19-CAB9-4DF7-842A-9EDE84A21D61}" srcOrd="1" destOrd="0" presId="urn:microsoft.com/office/officeart/2005/8/layout/lProcess2"/>
    <dgm:cxn modelId="{E2406BBE-CCC5-4CAE-B5B4-4043AB7BD568}" type="presParOf" srcId="{922198F9-8C73-4E89-BB22-D36AE506453E}" destId="{C48DCA81-C513-49D7-81DD-705E769A1C14}" srcOrd="2" destOrd="0" presId="urn:microsoft.com/office/officeart/2005/8/layout/lProcess2"/>
    <dgm:cxn modelId="{3A883AB5-A779-41E6-911C-35D9B40283BB}" type="presParOf" srcId="{C48DCA81-C513-49D7-81DD-705E769A1C14}" destId="{B8D8AAE1-160A-42A8-8A4C-16F4894D4684}" srcOrd="0" destOrd="0" presId="urn:microsoft.com/office/officeart/2005/8/layout/lProcess2"/>
    <dgm:cxn modelId="{F5511559-9C0F-4CCC-9A4E-3AC02887CE37}" type="presParOf" srcId="{B8D8AAE1-160A-42A8-8A4C-16F4894D4684}" destId="{7B660568-F624-496D-AC0F-F26F01751FD4}" srcOrd="0" destOrd="0" presId="urn:microsoft.com/office/officeart/2005/8/layout/lProcess2"/>
    <dgm:cxn modelId="{E41B8F24-050C-468B-B5A1-569699A07FA3}" type="presParOf" srcId="{B8D8AAE1-160A-42A8-8A4C-16F4894D4684}" destId="{DC003481-D216-48AC-9877-B152AD049826}" srcOrd="1" destOrd="0" presId="urn:microsoft.com/office/officeart/2005/8/layout/lProcess2"/>
    <dgm:cxn modelId="{2FA40442-352C-47A6-BCEA-09E9220BFC6D}" type="presParOf" srcId="{B8D8AAE1-160A-42A8-8A4C-16F4894D4684}" destId="{EF0EB03F-A90C-4C9D-B271-C3947AE7D7F6}" srcOrd="2" destOrd="0" presId="urn:microsoft.com/office/officeart/2005/8/layout/lProcess2"/>
    <dgm:cxn modelId="{7AB6DE44-2C9D-4D25-9BF7-79ADEE09685C}" type="presParOf" srcId="{B8D8AAE1-160A-42A8-8A4C-16F4894D4684}" destId="{79586C0E-497F-4B09-8C32-D05D05232E9F}" srcOrd="3" destOrd="0" presId="urn:microsoft.com/office/officeart/2005/8/layout/lProcess2"/>
    <dgm:cxn modelId="{744FBC7D-181E-46FC-895B-9712972271DE}" type="presParOf" srcId="{B8D8AAE1-160A-42A8-8A4C-16F4894D4684}" destId="{EC34BF3F-73E0-4771-A853-D0DCCF3AE160}" srcOrd="4" destOrd="0" presId="urn:microsoft.com/office/officeart/2005/8/layout/lProcess2"/>
    <dgm:cxn modelId="{10595F6D-8F06-42ED-ACF9-63AAEB4FA907}" type="presParOf" srcId="{FEB027E0-E735-4C9F-BEE0-388968C814F8}" destId="{C3EDB063-E73D-4C26-8CF2-A701A38A1213}" srcOrd="5" destOrd="0" presId="urn:microsoft.com/office/officeart/2005/8/layout/lProcess2"/>
    <dgm:cxn modelId="{73A41CC2-E3EE-4C10-82B4-527CAA791FD4}" type="presParOf" srcId="{FEB027E0-E735-4C9F-BEE0-388968C814F8}" destId="{614EBC5C-4AC0-46A7-9653-F1B42FECF88E}" srcOrd="6" destOrd="0" presId="urn:microsoft.com/office/officeart/2005/8/layout/lProcess2"/>
    <dgm:cxn modelId="{D1D609F1-A82A-42D2-89CF-411D283F5C4E}" type="presParOf" srcId="{614EBC5C-4AC0-46A7-9653-F1B42FECF88E}" destId="{7D1130B1-3348-4368-A1F0-AD3F5C8BD0DE}" srcOrd="0" destOrd="0" presId="urn:microsoft.com/office/officeart/2005/8/layout/lProcess2"/>
    <dgm:cxn modelId="{9B8E6998-8851-4DC2-BDA3-CE3CCE931B9F}" type="presParOf" srcId="{614EBC5C-4AC0-46A7-9653-F1B42FECF88E}" destId="{900C1C05-C79D-43A4-954F-E2D450BF664F}" srcOrd="1" destOrd="0" presId="urn:microsoft.com/office/officeart/2005/8/layout/lProcess2"/>
    <dgm:cxn modelId="{9020D7A2-AF5B-483C-9D10-910F19689E93}" type="presParOf" srcId="{614EBC5C-4AC0-46A7-9653-F1B42FECF88E}" destId="{BA763534-CE53-4793-97F7-65F26D5B6D20}" srcOrd="2" destOrd="0" presId="urn:microsoft.com/office/officeart/2005/8/layout/lProcess2"/>
    <dgm:cxn modelId="{68C3AF10-E9D7-482E-BFD6-D0B6F3877C20}" type="presParOf" srcId="{BA763534-CE53-4793-97F7-65F26D5B6D20}" destId="{6BE73F56-B36A-4061-A014-CFE2F931DD9E}" srcOrd="0" destOrd="0" presId="urn:microsoft.com/office/officeart/2005/8/layout/lProcess2"/>
    <dgm:cxn modelId="{FC8BA1BC-02E2-49C9-A357-959F7BDFC20F}" type="presParOf" srcId="{6BE73F56-B36A-4061-A014-CFE2F931DD9E}" destId="{2BF1C53A-49E9-43AA-A0AC-577B24988B5C}" srcOrd="0" destOrd="0" presId="urn:microsoft.com/office/officeart/2005/8/layout/lProcess2"/>
    <dgm:cxn modelId="{D59C5325-4706-4AC0-835B-E1C5292C92B3}" type="presParOf" srcId="{6BE73F56-B36A-4061-A014-CFE2F931DD9E}" destId="{3AB294D6-EC9A-4120-929C-0E884D8088B4}" srcOrd="1" destOrd="0" presId="urn:microsoft.com/office/officeart/2005/8/layout/lProcess2"/>
    <dgm:cxn modelId="{D1DE3C57-1968-43A4-BF1A-2E8CE6722626}" type="presParOf" srcId="{6BE73F56-B36A-4061-A014-CFE2F931DD9E}" destId="{96B06418-5FF7-4CDC-9CE3-F015D3291841}" srcOrd="2" destOrd="0" presId="urn:microsoft.com/office/officeart/2005/8/layout/lProcess2"/>
    <dgm:cxn modelId="{0436A300-25DA-4128-B851-8E1471875680}" type="presParOf" srcId="{6BE73F56-B36A-4061-A014-CFE2F931DD9E}" destId="{312A5230-EAB3-4BE1-87AA-786C9B9534E8}" srcOrd="3" destOrd="0" presId="urn:microsoft.com/office/officeart/2005/8/layout/lProcess2"/>
    <dgm:cxn modelId="{9953AD87-0C18-457C-A933-19E626A834C7}" type="presParOf" srcId="{6BE73F56-B36A-4061-A014-CFE2F931DD9E}" destId="{EF754843-1645-49C2-B7F6-2F537866B214}" srcOrd="4" destOrd="0" presId="urn:microsoft.com/office/officeart/2005/8/layout/lProcess2"/>
    <dgm:cxn modelId="{6F02A829-4F1B-4303-A85B-65B82F7C2E41}" type="presParOf" srcId="{FEB027E0-E735-4C9F-BEE0-388968C814F8}" destId="{8F140253-C6CA-4B73-B136-F232BACC61B2}" srcOrd="7" destOrd="0" presId="urn:microsoft.com/office/officeart/2005/8/layout/lProcess2"/>
    <dgm:cxn modelId="{930BF302-B5F5-490A-B6B2-FBEA4A3C7295}" type="presParOf" srcId="{FEB027E0-E735-4C9F-BEE0-388968C814F8}" destId="{D0C93E16-FE97-4319-A792-97D3E6A8103E}" srcOrd="8" destOrd="0" presId="urn:microsoft.com/office/officeart/2005/8/layout/lProcess2"/>
    <dgm:cxn modelId="{85DDC7BB-A975-47FA-9470-2E6F851E66BB}" type="presParOf" srcId="{D0C93E16-FE97-4319-A792-97D3E6A8103E}" destId="{759565BF-F881-4108-AB10-CC1CBDE194C7}" srcOrd="0" destOrd="0" presId="urn:microsoft.com/office/officeart/2005/8/layout/lProcess2"/>
    <dgm:cxn modelId="{2266CDCD-42B5-446A-A4F9-8594B30D87B8}" type="presParOf" srcId="{D0C93E16-FE97-4319-A792-97D3E6A8103E}" destId="{B5AE1372-79E2-400E-A3D2-54E0B76EEA40}" srcOrd="1" destOrd="0" presId="urn:microsoft.com/office/officeart/2005/8/layout/lProcess2"/>
    <dgm:cxn modelId="{DBB6C850-50AA-4C4A-878C-CE5AB745F0F8}" type="presParOf" srcId="{D0C93E16-FE97-4319-A792-97D3E6A8103E}" destId="{4325B688-3B79-41EA-8C2D-98CF120C822A}" srcOrd="2" destOrd="0" presId="urn:microsoft.com/office/officeart/2005/8/layout/lProcess2"/>
    <dgm:cxn modelId="{C25178DE-CD6C-4744-ADEA-42141B48BA80}" type="presParOf" srcId="{4325B688-3B79-41EA-8C2D-98CF120C822A}" destId="{95EBA37E-0FE2-4522-8FA8-FAE1E39F4BEC}" srcOrd="0" destOrd="0" presId="urn:microsoft.com/office/officeart/2005/8/layout/lProcess2"/>
    <dgm:cxn modelId="{FF103E97-F8C3-438E-898F-E53148A2EE93}" type="presParOf" srcId="{95EBA37E-0FE2-4522-8FA8-FAE1E39F4BEC}" destId="{A47A6ECE-9C74-424D-827B-961C034655D6}" srcOrd="0" destOrd="0" presId="urn:microsoft.com/office/officeart/2005/8/layout/lProcess2"/>
    <dgm:cxn modelId="{980B3828-B043-461B-861E-274A9215C769}" type="presParOf" srcId="{95EBA37E-0FE2-4522-8FA8-FAE1E39F4BEC}" destId="{AB6C4B67-B035-4F5F-BC25-B8A782C7D344}" srcOrd="1" destOrd="0" presId="urn:microsoft.com/office/officeart/2005/8/layout/lProcess2"/>
    <dgm:cxn modelId="{B5ACA09E-026A-422D-A821-BDAC571EF00A}" type="presParOf" srcId="{95EBA37E-0FE2-4522-8FA8-FAE1E39F4BEC}" destId="{5C487D68-61AD-4B21-A133-4538E495867F}" srcOrd="2" destOrd="0" presId="urn:microsoft.com/office/officeart/2005/8/layout/lProcess2"/>
    <dgm:cxn modelId="{74FC960B-A921-489A-B109-A8ED18F21A6D}" type="presParOf" srcId="{95EBA37E-0FE2-4522-8FA8-FAE1E39F4BEC}" destId="{01DD9DDC-D932-40A3-A608-307D4E25A6BA}" srcOrd="3" destOrd="0" presId="urn:microsoft.com/office/officeart/2005/8/layout/lProcess2"/>
    <dgm:cxn modelId="{361F0633-8652-4574-BF05-8CDF578D1996}" type="presParOf" srcId="{95EBA37E-0FE2-4522-8FA8-FAE1E39F4BEC}" destId="{57E06B38-91AC-4129-8505-A83F2487C0C8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9895173-BAAA-4726-8A40-20729EF05A3B}" type="doc">
      <dgm:prSet loTypeId="urn:microsoft.com/office/officeart/2005/8/layout/h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8CDDC41-3CCC-416E-8CBD-9C42091E4950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四个促进</a:t>
          </a:r>
        </a:p>
      </dgm:t>
    </dgm:pt>
    <dgm:pt modelId="{A7B920CE-67A8-4C55-BCFC-C21ABB478154}" type="parTrans" cxnId="{757D416F-1CA5-4732-A019-3E633F55D9A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4E0F288-96E6-456F-8F77-8277746F243B}" type="sibTrans" cxnId="{757D416F-1CA5-4732-A019-3E633F55D9A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E71DCE3-7E91-4BFC-AA89-18CBCDF825E5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促进政府经费投入</a:t>
          </a:r>
        </a:p>
      </dgm:t>
    </dgm:pt>
    <dgm:pt modelId="{2F09D921-9704-4252-B638-CD8F23191FBA}" type="parTrans" cxnId="{54023E25-0E8A-4CCB-AF2B-5F51FDEA46B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EB6B462-F066-4F9F-A228-8A09A04F3F01}" type="sibTrans" cxnId="{54023E25-0E8A-4CCB-AF2B-5F51FDEA46B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45579C6-EFA2-4CDB-90C3-20D723EC4A33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促进办学条件改善</a:t>
          </a:r>
        </a:p>
      </dgm:t>
    </dgm:pt>
    <dgm:pt modelId="{76BBDA7E-BFDD-4A08-9BFF-5C1F776C9991}" type="parTrans" cxnId="{35C2FFF2-2454-4F89-BDB6-970DE4BC90F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27E4839-C43A-4DA5-9BAC-B83B2E980965}" type="sibTrans" cxnId="{35C2FFF2-2454-4F89-BDB6-970DE4BC90F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C91BB8C-B223-4F6C-876C-7CB9B189E839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三个基本</a:t>
          </a:r>
        </a:p>
      </dgm:t>
    </dgm:pt>
    <dgm:pt modelId="{C6344DC4-8C60-4A84-A3DD-772400ACFD09}" type="parTrans" cxnId="{EDA1B27D-21AD-44F7-A24C-ED86E4659F4F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6E36D0E-5DF3-48A6-8A77-057C0C107B7B}" type="sibTrans" cxnId="{EDA1B27D-21AD-44F7-A24C-ED86E4659F4F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1D48D4B-98E2-42CA-8318-85BB75E4BA2F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办学条件基本达标</a:t>
          </a:r>
        </a:p>
      </dgm:t>
    </dgm:pt>
    <dgm:pt modelId="{C95462E6-B2CD-4B31-B0DE-330AB79F302E}" type="parTrans" cxnId="{EBFA1477-7CBF-42B3-9F79-09162292813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8E25BA1-D0F5-417B-826E-0753CFEA0FEB}" type="sibTrans" cxnId="{EBFA1477-7CBF-42B3-9F79-09162292813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038A76C-88DD-40CE-82B8-F51C51D86BF6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教学管理基本规范</a:t>
          </a:r>
        </a:p>
      </dgm:t>
    </dgm:pt>
    <dgm:pt modelId="{F74B92A0-021B-4CC3-96A2-D165FF41F690}" type="parTrans" cxnId="{6EBC90EF-FFA1-41EA-9D9E-1691C6D53E8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02EA02D-A806-4B82-A937-7843E1286B2B}" type="sibTrans" cxnId="{6EBC90EF-FFA1-41EA-9D9E-1691C6D53E8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8B5D4C9-F375-4313-9F8F-69C952BFA8DD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两个突出</a:t>
          </a:r>
        </a:p>
      </dgm:t>
    </dgm:pt>
    <dgm:pt modelId="{6DE9A74B-D42B-41C2-B101-43D6CF58DD75}" type="parTrans" cxnId="{551ED001-3767-4499-809B-1BA5AB3B901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AE5A674-0B3C-4211-9DC9-19712C5488CE}" type="sibTrans" cxnId="{551ED001-3767-4499-809B-1BA5AB3B901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22C8CBE-2930-4EDE-9E66-C077FA525939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突出服务地方经济社会发展</a:t>
          </a:r>
        </a:p>
      </dgm:t>
    </dgm:pt>
    <dgm:pt modelId="{C23A7E41-B4CC-447E-A1E5-1D17261AD06D}" type="parTrans" cxnId="{D3D86E65-F3DB-493C-B91A-ED6543FA58A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D6EDAC9-7395-4476-BCF2-4CCBA8CD8F71}" type="sibTrans" cxnId="{D3D86E65-F3DB-493C-B91A-ED6543FA58A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2DB032A-C5B4-4A1B-B0C0-0F72B9EAB5B5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突出应用型专门人才培养</a:t>
          </a:r>
        </a:p>
      </dgm:t>
    </dgm:pt>
    <dgm:pt modelId="{0C230FEA-7DB1-4BFA-BAC2-699AE1CDB7D8}" type="parTrans" cxnId="{2E41565D-49FB-45E5-B007-F8515C6A9D0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FA5E7F4-92AD-4452-ADEC-A54EAF6539CD}" type="sibTrans" cxnId="{2E41565D-49FB-45E5-B007-F8515C6A9D0B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8896DEF-D30E-4BF2-AC18-C94BC0CD9042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促进教学管理规范</a:t>
          </a:r>
        </a:p>
      </dgm:t>
    </dgm:pt>
    <dgm:pt modelId="{1CBE5D24-4048-47BA-8D31-72244F72F3EA}" type="parTrans" cxnId="{AF707F48-9E96-452E-A6FE-FE9385B0466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94B12DE-0F31-43AF-A667-35D711B20F1E}" type="sibTrans" cxnId="{AF707F48-9E96-452E-A6FE-FE9385B0466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9939AA4-89A9-4755-BC19-94889FD69CAD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促进教学质量提高</a:t>
          </a:r>
        </a:p>
      </dgm:t>
    </dgm:pt>
    <dgm:pt modelId="{30C54E3B-218D-4830-9F1D-51F13E705B9A}" type="parTrans" cxnId="{0B8CC1B0-2707-4C8D-A8AD-24A6678AEE5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9016ABE-607E-47ED-870E-7F63B080154F}" type="sibTrans" cxnId="{0B8CC1B0-2707-4C8D-A8AD-24A6678AEE5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19BA334-861C-46D5-9D9D-55017860309E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教学质量基本保证</a:t>
          </a:r>
        </a:p>
      </dgm:t>
    </dgm:pt>
    <dgm:pt modelId="{E43458E9-AD66-4B35-A5DA-A176C0F80A39}" type="parTrans" cxnId="{E8F27415-61CE-461D-ADB7-105F5474CD6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10DC8DC-4A92-4E23-85E0-468245D7E718}" type="sibTrans" cxnId="{E8F27415-61CE-461D-ADB7-105F5474CD6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1767688-9209-4160-8C93-2A7D24F1B75A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一个引导</a:t>
          </a:r>
        </a:p>
      </dgm:t>
    </dgm:pt>
    <dgm:pt modelId="{A68FDEB0-FBA3-4977-8323-B70F228BB566}" type="parTrans" cxnId="{201054FF-22D1-4C39-A1EF-E79258C74F77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609EAD7-1E52-4CDA-A39A-196E1901ECB0}" type="sibTrans" cxnId="{201054FF-22D1-4C39-A1EF-E79258C74F77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EFC60B9-C992-4F9A-8D90-C1E9D48C1A88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引导学校建立内部质量保障体系</a:t>
          </a:r>
        </a:p>
      </dgm:t>
    </dgm:pt>
    <dgm:pt modelId="{4F2CD058-2095-485F-93E6-D711161F44EE}" type="parTrans" cxnId="{48A85A3F-9A55-4316-9F6E-A9BC192C653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718AE5C-93A8-4FDA-8AF2-BE4383E9041E}" type="sibTrans" cxnId="{48A85A3F-9A55-4316-9F6E-A9BC192C653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8C62CD7-D9CA-43F1-8AAA-3AA260E68FFD}" type="pres">
      <dgm:prSet presAssocID="{59895173-BAAA-4726-8A40-20729EF05A3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06D28C0-1241-4A6F-85E3-CE3786CE76CD}" type="pres">
      <dgm:prSet presAssocID="{48CDDC41-3CCC-416E-8CBD-9C42091E4950}" presName="composite" presStyleCnt="0"/>
      <dgm:spPr/>
    </dgm:pt>
    <dgm:pt modelId="{E5283545-8570-4895-A04D-BC205BE0B3E0}" type="pres">
      <dgm:prSet presAssocID="{48CDDC41-3CCC-416E-8CBD-9C42091E4950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2018C86-0E2B-4955-8ADD-A3D715D85246}" type="pres">
      <dgm:prSet presAssocID="{48CDDC41-3CCC-416E-8CBD-9C42091E4950}" presName="desTx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7DF796-E697-4F44-B68D-A9081CE8E7D2}" type="pres">
      <dgm:prSet presAssocID="{34E0F288-96E6-456F-8F77-8277746F243B}" presName="space" presStyleCnt="0"/>
      <dgm:spPr/>
    </dgm:pt>
    <dgm:pt modelId="{C0E3BA9D-2CFC-4C0A-8C13-489C48C72477}" type="pres">
      <dgm:prSet presAssocID="{FC91BB8C-B223-4F6C-876C-7CB9B189E839}" presName="composite" presStyleCnt="0"/>
      <dgm:spPr/>
    </dgm:pt>
    <dgm:pt modelId="{04F475C4-CD83-47C4-9AC0-5E795E7877FE}" type="pres">
      <dgm:prSet presAssocID="{FC91BB8C-B223-4F6C-876C-7CB9B189E839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3FA2BF-FD69-41BE-9163-B57C1D268770}" type="pres">
      <dgm:prSet presAssocID="{FC91BB8C-B223-4F6C-876C-7CB9B189E839}" presName="desTx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DD966C-1AE5-47ED-B2DB-154067B9ED16}" type="pres">
      <dgm:prSet presAssocID="{26E36D0E-5DF3-48A6-8A77-057C0C107B7B}" presName="space" presStyleCnt="0"/>
      <dgm:spPr/>
    </dgm:pt>
    <dgm:pt modelId="{1ED5BC2D-39CE-475C-A467-785CC3FBCE81}" type="pres">
      <dgm:prSet presAssocID="{B8B5D4C9-F375-4313-9F8F-69C952BFA8DD}" presName="composite" presStyleCnt="0"/>
      <dgm:spPr/>
    </dgm:pt>
    <dgm:pt modelId="{96D67DA9-D29A-430C-A084-E44D2D1F90A9}" type="pres">
      <dgm:prSet presAssocID="{B8B5D4C9-F375-4313-9F8F-69C952BFA8DD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D30641-D415-4E3A-82CC-D0E695FE3DCD}" type="pres">
      <dgm:prSet presAssocID="{B8B5D4C9-F375-4313-9F8F-69C952BFA8DD}" presName="desTx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B3D5E8-6B17-4EDC-9057-6AD6C212FB78}" type="pres">
      <dgm:prSet presAssocID="{DAE5A674-0B3C-4211-9DC9-19712C5488CE}" presName="space" presStyleCnt="0"/>
      <dgm:spPr/>
    </dgm:pt>
    <dgm:pt modelId="{EB5BEB32-6046-4127-9B43-195B7FF56D75}" type="pres">
      <dgm:prSet presAssocID="{51767688-9209-4160-8C93-2A7D24F1B75A}" presName="composite" presStyleCnt="0"/>
      <dgm:spPr/>
    </dgm:pt>
    <dgm:pt modelId="{EBAFDDF0-6EFA-4259-82F7-68CF914F2DE0}" type="pres">
      <dgm:prSet presAssocID="{51767688-9209-4160-8C93-2A7D24F1B75A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668E09-4401-4916-9903-5C51B34B68AC}" type="pres">
      <dgm:prSet presAssocID="{51767688-9209-4160-8C93-2A7D24F1B75A}" presName="desTx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EF37062-5A2E-4DB3-B41D-E2032DE6BE72}" type="presOf" srcId="{FC91BB8C-B223-4F6C-876C-7CB9B189E839}" destId="{04F475C4-CD83-47C4-9AC0-5E795E7877FE}" srcOrd="0" destOrd="0" presId="urn:microsoft.com/office/officeart/2005/8/layout/hList1"/>
    <dgm:cxn modelId="{B820D51E-2545-4183-A0C5-CCA81EBD419D}" type="presOf" srcId="{7E71DCE3-7E91-4BFC-AA89-18CBCDF825E5}" destId="{F2018C86-0E2B-4955-8ADD-A3D715D85246}" srcOrd="0" destOrd="0" presId="urn:microsoft.com/office/officeart/2005/8/layout/hList1"/>
    <dgm:cxn modelId="{6F2728FE-BBCE-45E4-B3B9-A178D7941C63}" type="presOf" srcId="{59939AA4-89A9-4755-BC19-94889FD69CAD}" destId="{F2018C86-0E2B-4955-8ADD-A3D715D85246}" srcOrd="0" destOrd="3" presId="urn:microsoft.com/office/officeart/2005/8/layout/hList1"/>
    <dgm:cxn modelId="{D088DE8F-CF9D-49D0-89B9-3C05B276027D}" type="presOf" srcId="{B8B5D4C9-F375-4313-9F8F-69C952BFA8DD}" destId="{96D67DA9-D29A-430C-A084-E44D2D1F90A9}" srcOrd="0" destOrd="0" presId="urn:microsoft.com/office/officeart/2005/8/layout/hList1"/>
    <dgm:cxn modelId="{C662616B-8E5F-446B-85E4-B3CA06478150}" type="presOf" srcId="{B45579C6-EFA2-4CDB-90C3-20D723EC4A33}" destId="{F2018C86-0E2B-4955-8ADD-A3D715D85246}" srcOrd="0" destOrd="1" presId="urn:microsoft.com/office/officeart/2005/8/layout/hList1"/>
    <dgm:cxn modelId="{BF91A73F-12E4-44C8-ABDE-A7258055B078}" type="presOf" srcId="{91D48D4B-98E2-42CA-8318-85BB75E4BA2F}" destId="{0B3FA2BF-FD69-41BE-9163-B57C1D268770}" srcOrd="0" destOrd="0" presId="urn:microsoft.com/office/officeart/2005/8/layout/hList1"/>
    <dgm:cxn modelId="{0B8CC1B0-2707-4C8D-A8AD-24A6678AEE53}" srcId="{48CDDC41-3CCC-416E-8CBD-9C42091E4950}" destId="{59939AA4-89A9-4755-BC19-94889FD69CAD}" srcOrd="3" destOrd="0" parTransId="{30C54E3B-218D-4830-9F1D-51F13E705B9A}" sibTransId="{B9016ABE-607E-47ED-870E-7F63B080154F}"/>
    <dgm:cxn modelId="{201054FF-22D1-4C39-A1EF-E79258C74F77}" srcId="{59895173-BAAA-4726-8A40-20729EF05A3B}" destId="{51767688-9209-4160-8C93-2A7D24F1B75A}" srcOrd="3" destOrd="0" parTransId="{A68FDEB0-FBA3-4977-8323-B70F228BB566}" sibTransId="{2609EAD7-1E52-4CDA-A39A-196E1901ECB0}"/>
    <dgm:cxn modelId="{E8F27415-61CE-461D-ADB7-105F5474CD6C}" srcId="{FC91BB8C-B223-4F6C-876C-7CB9B189E839}" destId="{F19BA334-861C-46D5-9D9D-55017860309E}" srcOrd="2" destOrd="0" parTransId="{E43458E9-AD66-4B35-A5DA-A176C0F80A39}" sibTransId="{710DC8DC-4A92-4E23-85E0-468245D7E718}"/>
    <dgm:cxn modelId="{48A85A3F-9A55-4316-9F6E-A9BC192C6535}" srcId="{51767688-9209-4160-8C93-2A7D24F1B75A}" destId="{DEFC60B9-C992-4F9A-8D90-C1E9D48C1A88}" srcOrd="0" destOrd="0" parTransId="{4F2CD058-2095-485F-93E6-D711161F44EE}" sibTransId="{7718AE5C-93A8-4FDA-8AF2-BE4383E9041E}"/>
    <dgm:cxn modelId="{EBFA1477-7CBF-42B3-9F79-091622928136}" srcId="{FC91BB8C-B223-4F6C-876C-7CB9B189E839}" destId="{91D48D4B-98E2-42CA-8318-85BB75E4BA2F}" srcOrd="0" destOrd="0" parTransId="{C95462E6-B2CD-4B31-B0DE-330AB79F302E}" sibTransId="{58E25BA1-D0F5-417B-826E-0753CFEA0FEB}"/>
    <dgm:cxn modelId="{35C2FFF2-2454-4F89-BDB6-970DE4BC90FE}" srcId="{48CDDC41-3CCC-416E-8CBD-9C42091E4950}" destId="{B45579C6-EFA2-4CDB-90C3-20D723EC4A33}" srcOrd="1" destOrd="0" parTransId="{76BBDA7E-BFDD-4A08-9BFF-5C1F776C9991}" sibTransId="{C27E4839-C43A-4DA5-9BAC-B83B2E980965}"/>
    <dgm:cxn modelId="{6EBC90EF-FFA1-41EA-9D9E-1691C6D53E8C}" srcId="{FC91BB8C-B223-4F6C-876C-7CB9B189E839}" destId="{D038A76C-88DD-40CE-82B8-F51C51D86BF6}" srcOrd="1" destOrd="0" parTransId="{F74B92A0-021B-4CC3-96A2-D165FF41F690}" sibTransId="{502EA02D-A806-4B82-A937-7843E1286B2B}"/>
    <dgm:cxn modelId="{DE66A8D3-1BBA-4233-96CE-6A52CC082A9D}" type="presOf" srcId="{D038A76C-88DD-40CE-82B8-F51C51D86BF6}" destId="{0B3FA2BF-FD69-41BE-9163-B57C1D268770}" srcOrd="0" destOrd="1" presId="urn:microsoft.com/office/officeart/2005/8/layout/hList1"/>
    <dgm:cxn modelId="{7AD4C333-2B3B-4C9F-B4AF-146F6507E55B}" type="presOf" srcId="{48CDDC41-3CCC-416E-8CBD-9C42091E4950}" destId="{E5283545-8570-4895-A04D-BC205BE0B3E0}" srcOrd="0" destOrd="0" presId="urn:microsoft.com/office/officeart/2005/8/layout/hList1"/>
    <dgm:cxn modelId="{D3D86E65-F3DB-493C-B91A-ED6543FA58A3}" srcId="{B8B5D4C9-F375-4313-9F8F-69C952BFA8DD}" destId="{722C8CBE-2930-4EDE-9E66-C077FA525939}" srcOrd="0" destOrd="0" parTransId="{C23A7E41-B4CC-447E-A1E5-1D17261AD06D}" sibTransId="{9D6EDAC9-7395-4476-BCF2-4CCBA8CD8F71}"/>
    <dgm:cxn modelId="{AF707F48-9E96-452E-A6FE-FE9385B0466C}" srcId="{48CDDC41-3CCC-416E-8CBD-9C42091E4950}" destId="{B8896DEF-D30E-4BF2-AC18-C94BC0CD9042}" srcOrd="2" destOrd="0" parTransId="{1CBE5D24-4048-47BA-8D31-72244F72F3EA}" sibTransId="{094B12DE-0F31-43AF-A667-35D711B20F1E}"/>
    <dgm:cxn modelId="{71E7FAE0-D1C6-499B-AC0B-FE5231F46662}" type="presOf" srcId="{51767688-9209-4160-8C93-2A7D24F1B75A}" destId="{EBAFDDF0-6EFA-4259-82F7-68CF914F2DE0}" srcOrd="0" destOrd="0" presId="urn:microsoft.com/office/officeart/2005/8/layout/hList1"/>
    <dgm:cxn modelId="{551ED001-3767-4499-809B-1BA5AB3B9013}" srcId="{59895173-BAAA-4726-8A40-20729EF05A3B}" destId="{B8B5D4C9-F375-4313-9F8F-69C952BFA8DD}" srcOrd="2" destOrd="0" parTransId="{6DE9A74B-D42B-41C2-B101-43D6CF58DD75}" sibTransId="{DAE5A674-0B3C-4211-9DC9-19712C5488CE}"/>
    <dgm:cxn modelId="{4F9D6B7B-6B44-435E-8833-E25E25ED7124}" type="presOf" srcId="{DEFC60B9-C992-4F9A-8D90-C1E9D48C1A88}" destId="{F7668E09-4401-4916-9903-5C51B34B68AC}" srcOrd="0" destOrd="0" presId="urn:microsoft.com/office/officeart/2005/8/layout/hList1"/>
    <dgm:cxn modelId="{2E41565D-49FB-45E5-B007-F8515C6A9D0B}" srcId="{B8B5D4C9-F375-4313-9F8F-69C952BFA8DD}" destId="{C2DB032A-C5B4-4A1B-B0C0-0F72B9EAB5B5}" srcOrd="1" destOrd="0" parTransId="{0C230FEA-7DB1-4BFA-BAC2-699AE1CDB7D8}" sibTransId="{DFA5E7F4-92AD-4452-ADEC-A54EAF6539CD}"/>
    <dgm:cxn modelId="{01A5D898-EC64-4112-815E-9293E4BFE58F}" type="presOf" srcId="{B8896DEF-D30E-4BF2-AC18-C94BC0CD9042}" destId="{F2018C86-0E2B-4955-8ADD-A3D715D85246}" srcOrd="0" destOrd="2" presId="urn:microsoft.com/office/officeart/2005/8/layout/hList1"/>
    <dgm:cxn modelId="{208514CD-1A9B-40C2-82EA-13881CB17A5F}" type="presOf" srcId="{F19BA334-861C-46D5-9D9D-55017860309E}" destId="{0B3FA2BF-FD69-41BE-9163-B57C1D268770}" srcOrd="0" destOrd="2" presId="urn:microsoft.com/office/officeart/2005/8/layout/hList1"/>
    <dgm:cxn modelId="{54023E25-0E8A-4CCB-AF2B-5F51FDEA46BC}" srcId="{48CDDC41-3CCC-416E-8CBD-9C42091E4950}" destId="{7E71DCE3-7E91-4BFC-AA89-18CBCDF825E5}" srcOrd="0" destOrd="0" parTransId="{2F09D921-9704-4252-B638-CD8F23191FBA}" sibTransId="{DEB6B462-F066-4F9F-A228-8A09A04F3F01}"/>
    <dgm:cxn modelId="{757D416F-1CA5-4732-A019-3E633F55D9A2}" srcId="{59895173-BAAA-4726-8A40-20729EF05A3B}" destId="{48CDDC41-3CCC-416E-8CBD-9C42091E4950}" srcOrd="0" destOrd="0" parTransId="{A7B920CE-67A8-4C55-BCFC-C21ABB478154}" sibTransId="{34E0F288-96E6-456F-8F77-8277746F243B}"/>
    <dgm:cxn modelId="{5EA509FF-0EB7-48B2-80CF-48BEC576B670}" type="presOf" srcId="{C2DB032A-C5B4-4A1B-B0C0-0F72B9EAB5B5}" destId="{7CD30641-D415-4E3A-82CC-D0E695FE3DCD}" srcOrd="0" destOrd="1" presId="urn:microsoft.com/office/officeart/2005/8/layout/hList1"/>
    <dgm:cxn modelId="{5B133226-95DB-47D4-AE36-DAA0C5C81182}" type="presOf" srcId="{59895173-BAAA-4726-8A40-20729EF05A3B}" destId="{88C62CD7-D9CA-43F1-8AAA-3AA260E68FFD}" srcOrd="0" destOrd="0" presId="urn:microsoft.com/office/officeart/2005/8/layout/hList1"/>
    <dgm:cxn modelId="{B6FBDFBB-C22A-4B23-8DA9-BD46F1DD7AB9}" type="presOf" srcId="{722C8CBE-2930-4EDE-9E66-C077FA525939}" destId="{7CD30641-D415-4E3A-82CC-D0E695FE3DCD}" srcOrd="0" destOrd="0" presId="urn:microsoft.com/office/officeart/2005/8/layout/hList1"/>
    <dgm:cxn modelId="{EDA1B27D-21AD-44F7-A24C-ED86E4659F4F}" srcId="{59895173-BAAA-4726-8A40-20729EF05A3B}" destId="{FC91BB8C-B223-4F6C-876C-7CB9B189E839}" srcOrd="1" destOrd="0" parTransId="{C6344DC4-8C60-4A84-A3DD-772400ACFD09}" sibTransId="{26E36D0E-5DF3-48A6-8A77-057C0C107B7B}"/>
    <dgm:cxn modelId="{FF9D7AD5-43E1-4562-8945-F7698F5618F7}" type="presParOf" srcId="{88C62CD7-D9CA-43F1-8AAA-3AA260E68FFD}" destId="{F06D28C0-1241-4A6F-85E3-CE3786CE76CD}" srcOrd="0" destOrd="0" presId="urn:microsoft.com/office/officeart/2005/8/layout/hList1"/>
    <dgm:cxn modelId="{3D9EBACB-BA50-43CD-97C4-3B2C549A1F7F}" type="presParOf" srcId="{F06D28C0-1241-4A6F-85E3-CE3786CE76CD}" destId="{E5283545-8570-4895-A04D-BC205BE0B3E0}" srcOrd="0" destOrd="0" presId="urn:microsoft.com/office/officeart/2005/8/layout/hList1"/>
    <dgm:cxn modelId="{03EE7D03-4129-49EB-A904-56890497187F}" type="presParOf" srcId="{F06D28C0-1241-4A6F-85E3-CE3786CE76CD}" destId="{F2018C86-0E2B-4955-8ADD-A3D715D85246}" srcOrd="1" destOrd="0" presId="urn:microsoft.com/office/officeart/2005/8/layout/hList1"/>
    <dgm:cxn modelId="{DFB15D5C-4414-4ADB-AD5A-1328C9B39A38}" type="presParOf" srcId="{88C62CD7-D9CA-43F1-8AAA-3AA260E68FFD}" destId="{837DF796-E697-4F44-B68D-A9081CE8E7D2}" srcOrd="1" destOrd="0" presId="urn:microsoft.com/office/officeart/2005/8/layout/hList1"/>
    <dgm:cxn modelId="{3A593F9C-5D9D-418C-953B-B88BE8463709}" type="presParOf" srcId="{88C62CD7-D9CA-43F1-8AAA-3AA260E68FFD}" destId="{C0E3BA9D-2CFC-4C0A-8C13-489C48C72477}" srcOrd="2" destOrd="0" presId="urn:microsoft.com/office/officeart/2005/8/layout/hList1"/>
    <dgm:cxn modelId="{EF88E2A8-C186-42B3-9899-ADC1A22C7A7C}" type="presParOf" srcId="{C0E3BA9D-2CFC-4C0A-8C13-489C48C72477}" destId="{04F475C4-CD83-47C4-9AC0-5E795E7877FE}" srcOrd="0" destOrd="0" presId="urn:microsoft.com/office/officeart/2005/8/layout/hList1"/>
    <dgm:cxn modelId="{91DA6270-BEDF-4D8B-A124-38BD62D87ACB}" type="presParOf" srcId="{C0E3BA9D-2CFC-4C0A-8C13-489C48C72477}" destId="{0B3FA2BF-FD69-41BE-9163-B57C1D268770}" srcOrd="1" destOrd="0" presId="urn:microsoft.com/office/officeart/2005/8/layout/hList1"/>
    <dgm:cxn modelId="{B4C965B7-E881-45C5-9B60-C35C197DE1CF}" type="presParOf" srcId="{88C62CD7-D9CA-43F1-8AAA-3AA260E68FFD}" destId="{71DD966C-1AE5-47ED-B2DB-154067B9ED16}" srcOrd="3" destOrd="0" presId="urn:microsoft.com/office/officeart/2005/8/layout/hList1"/>
    <dgm:cxn modelId="{8417570F-0869-412E-BD0A-B00FAC9559CC}" type="presParOf" srcId="{88C62CD7-D9CA-43F1-8AAA-3AA260E68FFD}" destId="{1ED5BC2D-39CE-475C-A467-785CC3FBCE81}" srcOrd="4" destOrd="0" presId="urn:microsoft.com/office/officeart/2005/8/layout/hList1"/>
    <dgm:cxn modelId="{4AA47CEE-FF68-4B5E-8807-3C5E279A6273}" type="presParOf" srcId="{1ED5BC2D-39CE-475C-A467-785CC3FBCE81}" destId="{96D67DA9-D29A-430C-A084-E44D2D1F90A9}" srcOrd="0" destOrd="0" presId="urn:microsoft.com/office/officeart/2005/8/layout/hList1"/>
    <dgm:cxn modelId="{2F5DD80A-B57B-4F85-BBF2-B6A44EBC2B8D}" type="presParOf" srcId="{1ED5BC2D-39CE-475C-A467-785CC3FBCE81}" destId="{7CD30641-D415-4E3A-82CC-D0E695FE3DCD}" srcOrd="1" destOrd="0" presId="urn:microsoft.com/office/officeart/2005/8/layout/hList1"/>
    <dgm:cxn modelId="{6643B40F-EC2B-41E8-873F-40C6BC2B701E}" type="presParOf" srcId="{88C62CD7-D9CA-43F1-8AAA-3AA260E68FFD}" destId="{EAB3D5E8-6B17-4EDC-9057-6AD6C212FB78}" srcOrd="5" destOrd="0" presId="urn:microsoft.com/office/officeart/2005/8/layout/hList1"/>
    <dgm:cxn modelId="{4316A411-9747-4EEA-9B70-DD26C7A8B3B6}" type="presParOf" srcId="{88C62CD7-D9CA-43F1-8AAA-3AA260E68FFD}" destId="{EB5BEB32-6046-4127-9B43-195B7FF56D75}" srcOrd="6" destOrd="0" presId="urn:microsoft.com/office/officeart/2005/8/layout/hList1"/>
    <dgm:cxn modelId="{506C36D2-E0AB-4736-B9DF-CDCEA8207BD5}" type="presParOf" srcId="{EB5BEB32-6046-4127-9B43-195B7FF56D75}" destId="{EBAFDDF0-6EFA-4259-82F7-68CF914F2DE0}" srcOrd="0" destOrd="0" presId="urn:microsoft.com/office/officeart/2005/8/layout/hList1"/>
    <dgm:cxn modelId="{DEFA963B-F24A-4877-844C-3F3384410F1E}" type="presParOf" srcId="{EB5BEB32-6046-4127-9B43-195B7FF56D75}" destId="{F7668E09-4401-4916-9903-5C51B34B68A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F6C62EC-45EA-4C46-A0DB-1B502F2227B3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AECEF41-F2EB-4A2B-808E-EA04A7734ECF}">
      <dgm:prSet phldrT="[文本]" custT="1"/>
      <dgm:spPr/>
      <dgm:t>
        <a:bodyPr/>
        <a:lstStyle/>
        <a:p>
          <a:pPr algn="ctr"/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学校自评自建</a:t>
          </a:r>
        </a:p>
      </dgm:t>
    </dgm:pt>
    <dgm:pt modelId="{23F0CB86-04BC-48D7-8EE3-219F925F4E97}" type="parTrans" cxnId="{40DFC9B6-4790-497C-80AD-7862199FD18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F26F4C18-A6F8-4D8E-BE05-9C709AACB6E1}" type="sibTrans" cxnId="{40DFC9B6-4790-497C-80AD-7862199FD182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E283D874-6226-4C6C-84A7-1289718A33B7}">
      <dgm:prSet phldrT="[文本]" custT="1"/>
      <dgm:spPr/>
      <dgm:t>
        <a:bodyPr/>
        <a:lstStyle/>
        <a:p>
          <a:pPr algn="l"/>
          <a:r>
            <a:rPr lang="zh-CN" altLang="en-US"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建立并上报本科教学基本状态数据库。</a:t>
          </a:r>
        </a:p>
      </dgm:t>
    </dgm:pt>
    <dgm:pt modelId="{6113E130-315B-46F2-A18D-D3CD53F0BE6B}" type="parTrans" cxnId="{F61B2311-3B9F-4521-9B38-E0D2368AE1D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212778F5-7969-414B-97AC-9F467BB111BB}" type="sibTrans" cxnId="{F61B2311-3B9F-4521-9B38-E0D2368AE1D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359C429C-7C2C-4AC6-AAF6-D16F96A5F307}">
      <dgm:prSet phldrT="[文本]" custT="1"/>
      <dgm:spPr/>
      <dgm:t>
        <a:bodyPr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专家组进校</a:t>
          </a:r>
          <a:endParaRPr lang="zh-CN" altLang="en-US" sz="2000" b="1" kern="1200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B52E96BB-D614-47FF-B143-BF2ABB32B90D}" type="parTrans" cxnId="{AC42462A-B5D1-42EF-B9C1-236CD910EDC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4B753CEE-164B-414F-B826-5DBE1009D3C3}" type="sibTrans" cxnId="{AC42462A-B5D1-42EF-B9C1-236CD910EDC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48167D00-4D4A-4A44-8BE5-B69B96622F5F}">
      <dgm:prSet phldrT="[文本]" custT="1"/>
      <dgm:spPr/>
      <dgm:t>
        <a:bodyPr/>
        <a:lstStyle/>
        <a:p>
          <a:pPr algn="l"/>
          <a:r>
            <a:rPr lang="zh-CN" altLang="en-US"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通过深入访谈、听课、走访、座谈、查阅资料等形式，获取评估所需的信息，进而对学校教学工作做出公正客观评价并给出反馈意见。</a:t>
          </a:r>
        </a:p>
      </dgm:t>
    </dgm:pt>
    <dgm:pt modelId="{E442F6D2-95D3-4A4F-9F2A-9998DBF1B955}" type="parTrans" cxnId="{468F419D-8776-4EB1-9584-CA7B56E7E22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2048F3AA-A0D0-4CA4-B30A-B8C01F40A9EC}" type="sibTrans" cxnId="{468F419D-8776-4EB1-9584-CA7B56E7E223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92EEC4E5-1425-4146-A59F-86EDA2676009}">
      <dgm:prSet phldrT="[文本]" custT="1"/>
      <dgm:spPr/>
      <dgm:t>
        <a:bodyPr/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整改与提高</a:t>
          </a:r>
          <a:endParaRPr lang="zh-CN" altLang="en-US" sz="2000" b="1" kern="1200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D1C48FF4-288B-4F89-90FC-7B0561B8E8CC}" type="parTrans" cxnId="{10C7AF2C-18F7-4CD3-B61C-B3B43DADE88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99804052-0597-4231-A0E5-FD668B54116D}" type="sibTrans" cxnId="{10C7AF2C-18F7-4CD3-B61C-B3B43DADE88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997A5E3A-7DE9-429C-A118-BF031B59C677}">
      <dgm:prSet phldrT="[文本]" custT="1"/>
      <dgm:spPr/>
      <dgm:t>
        <a:bodyPr/>
        <a:lstStyle/>
        <a:p>
          <a:pPr algn="l"/>
          <a:r>
            <a:rPr lang="zh-CN" altLang="en-US"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学校根据自评和专家组的意见进行整改</a:t>
          </a:r>
        </a:p>
      </dgm:t>
    </dgm:pt>
    <dgm:pt modelId="{CB88FF80-7833-44CA-ABE2-D1446CFA29E7}" type="parTrans" cxnId="{3BC4713C-CC4D-4BCE-BFC8-E38818FAACE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8DBBAFAB-F1A3-48DC-A347-D4431B038616}" type="sibTrans" cxnId="{3BC4713C-CC4D-4BCE-BFC8-E38818FAACEC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0B56DFBF-43DA-41C0-B51D-2A1628AC218E}">
      <dgm:prSet custT="1"/>
      <dgm:spPr/>
      <dgm:t>
        <a:bodyPr/>
        <a:lstStyle/>
        <a:p>
          <a:pPr algn="l"/>
          <a:r>
            <a:rPr lang="zh-CN" altLang="en-US"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撰写自评报告，总字数控制在</a:t>
          </a:r>
          <a:r>
            <a:rPr lang="en-US" altLang="en-US"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4</a:t>
          </a:r>
          <a:r>
            <a:rPr lang="zh-CN" altLang="en-US"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万字以内，其中剖析问题的部分不少于整个篇幅的</a:t>
          </a:r>
          <a:r>
            <a:rPr lang="en-US" altLang="en-US"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1/3</a:t>
          </a:r>
          <a:r>
            <a:rPr lang="zh-CN" altLang="en-US" sz="16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。</a:t>
          </a:r>
        </a:p>
      </dgm:t>
    </dgm:pt>
    <dgm:pt modelId="{D86CA0DA-3949-452E-84E7-D68F42F50E4E}" type="parTrans" cxnId="{24FF306B-F80B-4746-B903-A83F87B9AF8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06C7A85A-43AD-44E2-8180-30469A7B1BFD}" type="sibTrans" cxnId="{24FF306B-F80B-4746-B903-A83F87B9AF8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3015728C-F712-4A17-B109-186DAF54CF92}">
      <dgm:prSet phldrT="[文本]" custT="1"/>
      <dgm:spPr/>
      <dgm:t>
        <a:bodyPr/>
        <a:lstStyle/>
        <a:p>
          <a:pPr algn="ctr"/>
          <a:r>
            <a:rPr lang="zh-CN" alt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结论审议与发布</a:t>
          </a:r>
        </a:p>
      </dgm:t>
    </dgm:pt>
    <dgm:pt modelId="{4CFFADC8-2258-4CE0-8C6D-F25BDFDC5CC3}" type="parTrans" cxnId="{F4B04773-49B2-4473-9464-663F440F3300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0CC9298-0ED2-4C0B-A4A6-5963B64006F8}" type="sibTrans" cxnId="{F4B04773-49B2-4473-9464-663F440F3300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70C0978-D7A3-48E1-B537-FE88A0932D8B}">
      <dgm:prSet phldrT="[文本]" custT="1"/>
      <dgm:spPr/>
      <dgm:t>
        <a:bodyPr/>
        <a:lstStyle/>
        <a:p>
          <a:pPr algn="l"/>
          <a:r>
            <a:rPr lang="zh-CN" altLang="en-US" sz="1600" kern="120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教育部组织专家委员会对专家组评估结论建议进行审议，做出最终评估结论，向地方教育行政主管部门反馈评估结论及整改意见。</a:t>
          </a:r>
          <a:endParaRPr lang="zh-CN" altLang="en-US" sz="1600" kern="1200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D6C3AA2D-8BBC-4A41-B9DF-30DC2F562864}" type="parTrans" cxnId="{B4C9A9CA-CEDD-4083-859F-03C88FF6CD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D866BD4E-4398-4A05-AD34-CBE4F515F7B7}" type="sibTrans" cxnId="{B4C9A9CA-CEDD-4083-859F-03C88FF6CD85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0DD0A3E-BCC2-41C6-855F-3BB16BD28192}" type="pres">
      <dgm:prSet presAssocID="{7F6C62EC-45EA-4C46-A0DB-1B502F2227B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CFF5769-0155-4FAF-A00F-C176AAB0CB59}" type="pres">
      <dgm:prSet presAssocID="{1AECEF41-F2EB-4A2B-808E-EA04A7734ECF}" presName="linNode" presStyleCnt="0"/>
      <dgm:spPr/>
    </dgm:pt>
    <dgm:pt modelId="{9FB0B0A2-3ABA-482B-9100-D529A595F073}" type="pres">
      <dgm:prSet presAssocID="{1AECEF41-F2EB-4A2B-808E-EA04A7734ECF}" presName="parentText" presStyleLbl="node1" presStyleIdx="0" presStyleCnt="4" custScaleX="8162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7EE0BD-978D-49C8-918C-93693837E35B}" type="pres">
      <dgm:prSet presAssocID="{1AECEF41-F2EB-4A2B-808E-EA04A7734ECF}" presName="descendantText" presStyleLbl="alignAccFollowNode1" presStyleIdx="0" presStyleCnt="4" custScaleX="1145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645DB5-0D65-4DE8-BBE4-042CB3D2E0A5}" type="pres">
      <dgm:prSet presAssocID="{F26F4C18-A6F8-4D8E-BE05-9C709AACB6E1}" presName="sp" presStyleCnt="0"/>
      <dgm:spPr/>
    </dgm:pt>
    <dgm:pt modelId="{EDE3D7FE-CB2C-4328-9EED-523C7F333485}" type="pres">
      <dgm:prSet presAssocID="{359C429C-7C2C-4AC6-AAF6-D16F96A5F307}" presName="linNode" presStyleCnt="0"/>
      <dgm:spPr/>
    </dgm:pt>
    <dgm:pt modelId="{F07A5F35-112D-4E5B-9C72-B4AB377A6CE0}" type="pres">
      <dgm:prSet presAssocID="{359C429C-7C2C-4AC6-AAF6-D16F96A5F307}" presName="parentText" presStyleLbl="node1" presStyleIdx="1" presStyleCnt="4" custScaleX="8162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C0CC8D7-A851-469B-9085-44AAAA217909}" type="pres">
      <dgm:prSet presAssocID="{359C429C-7C2C-4AC6-AAF6-D16F96A5F307}" presName="descendantText" presStyleLbl="alignAccFollowNode1" presStyleIdx="1" presStyleCnt="4" custScaleX="1145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C149F4-8A9A-46CF-899B-28DD0A2F2EF7}" type="pres">
      <dgm:prSet presAssocID="{4B753CEE-164B-414F-B826-5DBE1009D3C3}" presName="sp" presStyleCnt="0"/>
      <dgm:spPr/>
    </dgm:pt>
    <dgm:pt modelId="{47FA3B4C-4535-4724-A9A1-26D379A6586B}" type="pres">
      <dgm:prSet presAssocID="{3015728C-F712-4A17-B109-186DAF54CF92}" presName="linNode" presStyleCnt="0"/>
      <dgm:spPr/>
    </dgm:pt>
    <dgm:pt modelId="{C373AEDB-3817-4B32-9EF8-8D5D83BC3496}" type="pres">
      <dgm:prSet presAssocID="{3015728C-F712-4A17-B109-186DAF54CF92}" presName="parentText" presStyleLbl="node1" presStyleIdx="2" presStyleCnt="4" custScaleX="8162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1B6742-CAC6-40F6-B605-19BCE682F355}" type="pres">
      <dgm:prSet presAssocID="{3015728C-F712-4A17-B109-186DAF54CF92}" presName="descendantText" presStyleLbl="alignAccFollowNode1" presStyleIdx="2" presStyleCnt="4" custScaleX="1145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B14FB-2BAA-475E-9AEE-2B7F35EA08B7}" type="pres">
      <dgm:prSet presAssocID="{B0CC9298-0ED2-4C0B-A4A6-5963B64006F8}" presName="sp" presStyleCnt="0"/>
      <dgm:spPr/>
    </dgm:pt>
    <dgm:pt modelId="{8D1EBAFD-E47C-43F2-9F5D-C7C27AA5DF67}" type="pres">
      <dgm:prSet presAssocID="{92EEC4E5-1425-4146-A59F-86EDA2676009}" presName="linNode" presStyleCnt="0"/>
      <dgm:spPr/>
    </dgm:pt>
    <dgm:pt modelId="{8E202A99-B4E1-4CF4-B471-B2DE1F2BC164}" type="pres">
      <dgm:prSet presAssocID="{92EEC4E5-1425-4146-A59F-86EDA2676009}" presName="parentText" presStyleLbl="node1" presStyleIdx="3" presStyleCnt="4" custScaleX="8162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548FD8-C406-4014-813B-D522C050496E}" type="pres">
      <dgm:prSet presAssocID="{92EEC4E5-1425-4146-A59F-86EDA2676009}" presName="descendantText" presStyleLbl="alignAccFollowNode1" presStyleIdx="3" presStyleCnt="4" custScaleX="11453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4C9A9CA-CEDD-4083-859F-03C88FF6CD85}" srcId="{3015728C-F712-4A17-B109-186DAF54CF92}" destId="{870C0978-D7A3-48E1-B537-FE88A0932D8B}" srcOrd="0" destOrd="0" parTransId="{D6C3AA2D-8BBC-4A41-B9DF-30DC2F562864}" sibTransId="{D866BD4E-4398-4A05-AD34-CBE4F515F7B7}"/>
    <dgm:cxn modelId="{79A94229-4C72-4C98-8369-49FCF8190559}" type="presOf" srcId="{870C0978-D7A3-48E1-B537-FE88A0932D8B}" destId="{F91B6742-CAC6-40F6-B605-19BCE682F355}" srcOrd="0" destOrd="0" presId="urn:microsoft.com/office/officeart/2005/8/layout/vList5"/>
    <dgm:cxn modelId="{8E5DE414-EBF5-4D70-8F75-41F66AA6D3DF}" type="presOf" srcId="{0B56DFBF-43DA-41C0-B51D-2A1628AC218E}" destId="{627EE0BD-978D-49C8-918C-93693837E35B}" srcOrd="0" destOrd="1" presId="urn:microsoft.com/office/officeart/2005/8/layout/vList5"/>
    <dgm:cxn modelId="{BD78619B-A080-4D5F-8295-5BE82E7875B6}" type="presOf" srcId="{92EEC4E5-1425-4146-A59F-86EDA2676009}" destId="{8E202A99-B4E1-4CF4-B471-B2DE1F2BC164}" srcOrd="0" destOrd="0" presId="urn:microsoft.com/office/officeart/2005/8/layout/vList5"/>
    <dgm:cxn modelId="{04B857A3-7AA3-460D-9D74-DD7EF5EA8D68}" type="presOf" srcId="{E283D874-6226-4C6C-84A7-1289718A33B7}" destId="{627EE0BD-978D-49C8-918C-93693837E35B}" srcOrd="0" destOrd="0" presId="urn:microsoft.com/office/officeart/2005/8/layout/vList5"/>
    <dgm:cxn modelId="{5EFF07B5-0BD4-4B08-970F-FAF9DD573B47}" type="presOf" srcId="{1AECEF41-F2EB-4A2B-808E-EA04A7734ECF}" destId="{9FB0B0A2-3ABA-482B-9100-D529A595F073}" srcOrd="0" destOrd="0" presId="urn:microsoft.com/office/officeart/2005/8/layout/vList5"/>
    <dgm:cxn modelId="{24FF306B-F80B-4746-B903-A83F87B9AF86}" srcId="{1AECEF41-F2EB-4A2B-808E-EA04A7734ECF}" destId="{0B56DFBF-43DA-41C0-B51D-2A1628AC218E}" srcOrd="1" destOrd="0" parTransId="{D86CA0DA-3949-452E-84E7-D68F42F50E4E}" sibTransId="{06C7A85A-43AD-44E2-8180-30469A7B1BFD}"/>
    <dgm:cxn modelId="{F4B04773-49B2-4473-9464-663F440F3300}" srcId="{7F6C62EC-45EA-4C46-A0DB-1B502F2227B3}" destId="{3015728C-F712-4A17-B109-186DAF54CF92}" srcOrd="2" destOrd="0" parTransId="{4CFFADC8-2258-4CE0-8C6D-F25BDFDC5CC3}" sibTransId="{B0CC9298-0ED2-4C0B-A4A6-5963B64006F8}"/>
    <dgm:cxn modelId="{3BC4713C-CC4D-4BCE-BFC8-E38818FAACEC}" srcId="{92EEC4E5-1425-4146-A59F-86EDA2676009}" destId="{997A5E3A-7DE9-429C-A118-BF031B59C677}" srcOrd="0" destOrd="0" parTransId="{CB88FF80-7833-44CA-ABE2-D1446CFA29E7}" sibTransId="{8DBBAFAB-F1A3-48DC-A347-D4431B038616}"/>
    <dgm:cxn modelId="{10C7AF2C-18F7-4CD3-B61C-B3B43DADE88E}" srcId="{7F6C62EC-45EA-4C46-A0DB-1B502F2227B3}" destId="{92EEC4E5-1425-4146-A59F-86EDA2676009}" srcOrd="3" destOrd="0" parTransId="{D1C48FF4-288B-4F89-90FC-7B0561B8E8CC}" sibTransId="{99804052-0597-4231-A0E5-FD668B54116D}"/>
    <dgm:cxn modelId="{2939BE9C-B103-4101-9C98-67FCE58A15E6}" type="presOf" srcId="{3015728C-F712-4A17-B109-186DAF54CF92}" destId="{C373AEDB-3817-4B32-9EF8-8D5D83BC3496}" srcOrd="0" destOrd="0" presId="urn:microsoft.com/office/officeart/2005/8/layout/vList5"/>
    <dgm:cxn modelId="{96B98133-BB37-4676-8174-3EF2896216B8}" type="presOf" srcId="{997A5E3A-7DE9-429C-A118-BF031B59C677}" destId="{08548FD8-C406-4014-813B-D522C050496E}" srcOrd="0" destOrd="0" presId="urn:microsoft.com/office/officeart/2005/8/layout/vList5"/>
    <dgm:cxn modelId="{F61B2311-3B9F-4521-9B38-E0D2368AE1D5}" srcId="{1AECEF41-F2EB-4A2B-808E-EA04A7734ECF}" destId="{E283D874-6226-4C6C-84A7-1289718A33B7}" srcOrd="0" destOrd="0" parTransId="{6113E130-315B-46F2-A18D-D3CD53F0BE6B}" sibTransId="{212778F5-7969-414B-97AC-9F467BB111BB}"/>
    <dgm:cxn modelId="{5A8D1029-D6EB-458F-B8D2-25F381B2323C}" type="presOf" srcId="{359C429C-7C2C-4AC6-AAF6-D16F96A5F307}" destId="{F07A5F35-112D-4E5B-9C72-B4AB377A6CE0}" srcOrd="0" destOrd="0" presId="urn:microsoft.com/office/officeart/2005/8/layout/vList5"/>
    <dgm:cxn modelId="{A952F901-F5A8-4291-86CD-F20BC2538DD9}" type="presOf" srcId="{48167D00-4D4A-4A44-8BE5-B69B96622F5F}" destId="{DC0CC8D7-A851-469B-9085-44AAAA217909}" srcOrd="0" destOrd="0" presId="urn:microsoft.com/office/officeart/2005/8/layout/vList5"/>
    <dgm:cxn modelId="{40DFC9B6-4790-497C-80AD-7862199FD182}" srcId="{7F6C62EC-45EA-4C46-A0DB-1B502F2227B3}" destId="{1AECEF41-F2EB-4A2B-808E-EA04A7734ECF}" srcOrd="0" destOrd="0" parTransId="{23F0CB86-04BC-48D7-8EE3-219F925F4E97}" sibTransId="{F26F4C18-A6F8-4D8E-BE05-9C709AACB6E1}"/>
    <dgm:cxn modelId="{AC42462A-B5D1-42EF-B9C1-236CD910EDC5}" srcId="{7F6C62EC-45EA-4C46-A0DB-1B502F2227B3}" destId="{359C429C-7C2C-4AC6-AAF6-D16F96A5F307}" srcOrd="1" destOrd="0" parTransId="{B52E96BB-D614-47FF-B143-BF2ABB32B90D}" sibTransId="{4B753CEE-164B-414F-B826-5DBE1009D3C3}"/>
    <dgm:cxn modelId="{68E576E9-0619-423D-A3F2-39E70A691F41}" type="presOf" srcId="{7F6C62EC-45EA-4C46-A0DB-1B502F2227B3}" destId="{10DD0A3E-BCC2-41C6-855F-3BB16BD28192}" srcOrd="0" destOrd="0" presId="urn:microsoft.com/office/officeart/2005/8/layout/vList5"/>
    <dgm:cxn modelId="{468F419D-8776-4EB1-9584-CA7B56E7E223}" srcId="{359C429C-7C2C-4AC6-AAF6-D16F96A5F307}" destId="{48167D00-4D4A-4A44-8BE5-B69B96622F5F}" srcOrd="0" destOrd="0" parTransId="{E442F6D2-95D3-4A4F-9F2A-9998DBF1B955}" sibTransId="{2048F3AA-A0D0-4CA4-B30A-B8C01F40A9EC}"/>
    <dgm:cxn modelId="{732F7727-F339-4916-90F3-1D4BD17C88A7}" type="presParOf" srcId="{10DD0A3E-BCC2-41C6-855F-3BB16BD28192}" destId="{3CFF5769-0155-4FAF-A00F-C176AAB0CB59}" srcOrd="0" destOrd="0" presId="urn:microsoft.com/office/officeart/2005/8/layout/vList5"/>
    <dgm:cxn modelId="{EB574FFD-BE34-4803-B292-1B37FCE28CF3}" type="presParOf" srcId="{3CFF5769-0155-4FAF-A00F-C176AAB0CB59}" destId="{9FB0B0A2-3ABA-482B-9100-D529A595F073}" srcOrd="0" destOrd="0" presId="urn:microsoft.com/office/officeart/2005/8/layout/vList5"/>
    <dgm:cxn modelId="{95AF3C24-D8A4-44EA-A19F-5603BB6FC3C4}" type="presParOf" srcId="{3CFF5769-0155-4FAF-A00F-C176AAB0CB59}" destId="{627EE0BD-978D-49C8-918C-93693837E35B}" srcOrd="1" destOrd="0" presId="urn:microsoft.com/office/officeart/2005/8/layout/vList5"/>
    <dgm:cxn modelId="{32A48056-A57B-44A1-ADCA-20E57EA7C350}" type="presParOf" srcId="{10DD0A3E-BCC2-41C6-855F-3BB16BD28192}" destId="{5F645DB5-0D65-4DE8-BBE4-042CB3D2E0A5}" srcOrd="1" destOrd="0" presId="urn:microsoft.com/office/officeart/2005/8/layout/vList5"/>
    <dgm:cxn modelId="{636D3663-5054-4C8C-91D2-FFF9B6E67A28}" type="presParOf" srcId="{10DD0A3E-BCC2-41C6-855F-3BB16BD28192}" destId="{EDE3D7FE-CB2C-4328-9EED-523C7F333485}" srcOrd="2" destOrd="0" presId="urn:microsoft.com/office/officeart/2005/8/layout/vList5"/>
    <dgm:cxn modelId="{E5072A4F-9B70-42D5-B293-787D225D265C}" type="presParOf" srcId="{EDE3D7FE-CB2C-4328-9EED-523C7F333485}" destId="{F07A5F35-112D-4E5B-9C72-B4AB377A6CE0}" srcOrd="0" destOrd="0" presId="urn:microsoft.com/office/officeart/2005/8/layout/vList5"/>
    <dgm:cxn modelId="{81982CCA-D1A2-4AC6-970C-0451F8D2DB2B}" type="presParOf" srcId="{EDE3D7FE-CB2C-4328-9EED-523C7F333485}" destId="{DC0CC8D7-A851-469B-9085-44AAAA217909}" srcOrd="1" destOrd="0" presId="urn:microsoft.com/office/officeart/2005/8/layout/vList5"/>
    <dgm:cxn modelId="{C029F273-BA1A-45CC-8003-8092BA39191E}" type="presParOf" srcId="{10DD0A3E-BCC2-41C6-855F-3BB16BD28192}" destId="{6EC149F4-8A9A-46CF-899B-28DD0A2F2EF7}" srcOrd="3" destOrd="0" presId="urn:microsoft.com/office/officeart/2005/8/layout/vList5"/>
    <dgm:cxn modelId="{72D55FCE-D7BA-4BDB-9052-3552F18E4315}" type="presParOf" srcId="{10DD0A3E-BCC2-41C6-855F-3BB16BD28192}" destId="{47FA3B4C-4535-4724-A9A1-26D379A6586B}" srcOrd="4" destOrd="0" presId="urn:microsoft.com/office/officeart/2005/8/layout/vList5"/>
    <dgm:cxn modelId="{0C7D706F-3D54-4E1A-83FA-5FDBD144F45D}" type="presParOf" srcId="{47FA3B4C-4535-4724-A9A1-26D379A6586B}" destId="{C373AEDB-3817-4B32-9EF8-8D5D83BC3496}" srcOrd="0" destOrd="0" presId="urn:microsoft.com/office/officeart/2005/8/layout/vList5"/>
    <dgm:cxn modelId="{18DAF13A-E813-49E9-AA30-202B2FC3DF46}" type="presParOf" srcId="{47FA3B4C-4535-4724-A9A1-26D379A6586B}" destId="{F91B6742-CAC6-40F6-B605-19BCE682F355}" srcOrd="1" destOrd="0" presId="urn:microsoft.com/office/officeart/2005/8/layout/vList5"/>
    <dgm:cxn modelId="{A5028416-B3CF-4BB4-B616-B65EA96FAEA7}" type="presParOf" srcId="{10DD0A3E-BCC2-41C6-855F-3BB16BD28192}" destId="{9F3B14FB-2BAA-475E-9AEE-2B7F35EA08B7}" srcOrd="5" destOrd="0" presId="urn:microsoft.com/office/officeart/2005/8/layout/vList5"/>
    <dgm:cxn modelId="{8F250F9E-E62D-4FF6-9402-65BCB962681D}" type="presParOf" srcId="{10DD0A3E-BCC2-41C6-855F-3BB16BD28192}" destId="{8D1EBAFD-E47C-43F2-9F5D-C7C27AA5DF67}" srcOrd="6" destOrd="0" presId="urn:microsoft.com/office/officeart/2005/8/layout/vList5"/>
    <dgm:cxn modelId="{86EE6DCD-1CF3-4633-A104-2E447A0CBDA3}" type="presParOf" srcId="{8D1EBAFD-E47C-43F2-9F5D-C7C27AA5DF67}" destId="{8E202A99-B4E1-4CF4-B471-B2DE1F2BC164}" srcOrd="0" destOrd="0" presId="urn:microsoft.com/office/officeart/2005/8/layout/vList5"/>
    <dgm:cxn modelId="{C357C8A6-C33B-4688-A504-776DC8E7BDFF}" type="presParOf" srcId="{8D1EBAFD-E47C-43F2-9F5D-C7C27AA5DF67}" destId="{08548FD8-C406-4014-813B-D522C050496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A7C756C-CE54-4869-BFD1-553B38620C52}" type="doc">
      <dgm:prSet loTypeId="urn:microsoft.com/office/officeart/2005/8/layout/h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DF14761-A8AB-4BB6-84E8-C1371EC6AD83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查阅材料</a:t>
          </a:r>
        </a:p>
      </dgm:t>
    </dgm:pt>
    <dgm:pt modelId="{F94A4CA4-AA59-4644-A6FF-B9E031D6A42B}" type="parTrans" cxnId="{63AA4947-D6D6-4353-8C4C-AD993D0B52F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C1B9B69-67D0-4A4C-A972-EBBE49479FF4}" type="sibTrans" cxnId="{63AA4947-D6D6-4353-8C4C-AD993D0B52F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71885E8-AA93-4EC4-980B-388C4406D31B}">
      <dgm:prSet phldrT="[文本]" custT="1"/>
      <dgm:spPr/>
      <dgm:t>
        <a:bodyPr/>
        <a:lstStyle/>
        <a:p>
          <a:r>
            <a:rPr lang="zh-CN" altLang="en-US" sz="25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自评报告</a:t>
          </a:r>
        </a:p>
      </dgm:t>
    </dgm:pt>
    <dgm:pt modelId="{7E9F6FDE-76DF-45E1-88A7-C9BCDD9262A0}" type="parTrans" cxnId="{93F7EBD7-29DE-4B32-9B88-E1B2EB0F3CF4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7B4EB7A-5B6C-4E80-8211-5B71955707B0}" type="sibTrans" cxnId="{93F7EBD7-29DE-4B32-9B88-E1B2EB0F3CF4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7BD8AF6-4430-4DA4-81C0-798F3E64F254}">
      <dgm:prSet phldrT="[文本]" custT="1"/>
      <dgm:spPr/>
      <dgm:t>
        <a:bodyPr/>
        <a:lstStyle/>
        <a:p>
          <a:r>
            <a:rPr lang="zh-CN" altLang="en-US" sz="25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数据分析报告</a:t>
          </a:r>
        </a:p>
      </dgm:t>
    </dgm:pt>
    <dgm:pt modelId="{2470997B-49E8-492C-B8DA-4A55A6FC51C7}" type="parTrans" cxnId="{B4FB1E58-2354-4659-99CC-C49AC2582D07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AEB4889-A9E2-4B80-9741-298560C8C1CF}" type="sibTrans" cxnId="{B4FB1E58-2354-4659-99CC-C49AC2582D07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084AAA1-C8CF-4D94-AB9F-6EDF5ACA0436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实地考察</a:t>
          </a:r>
        </a:p>
      </dgm:t>
    </dgm:pt>
    <dgm:pt modelId="{6F58B7AF-7752-48EB-A2BD-6BEFBEFE09A3}" type="parTrans" cxnId="{6FAF29D0-1A39-4A51-B2CD-09BFBE1E6AA9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9F31C68-A164-4C54-AC6C-5B7E9824BE5F}" type="sibTrans" cxnId="{6FAF29D0-1A39-4A51-B2CD-09BFBE1E6AA9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B017BC2-1B48-48DD-8303-50E74F9C9791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校园环境</a:t>
          </a:r>
        </a:p>
      </dgm:t>
    </dgm:pt>
    <dgm:pt modelId="{0B1BD994-2EF2-4C3C-8D7D-1385284DADC5}" type="parTrans" cxnId="{C3104811-ED2B-4584-B1B5-02364B59424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2966F7E-F08B-4F4A-9DCA-303ABC40CF17}" type="sibTrans" cxnId="{C3104811-ED2B-4584-B1B5-02364B59424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1FF0EF4-18DB-454C-81DD-AC05FAD1776B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教学条件</a:t>
          </a:r>
        </a:p>
      </dgm:t>
    </dgm:pt>
    <dgm:pt modelId="{4F94E454-AB40-457A-AE97-4DB09F96986B}" type="parTrans" cxnId="{A5FB0F21-4450-4321-A08B-5BAE4B7A9A9F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4698A60-FECD-4DAD-867B-07D5C7E0BBE3}" type="sibTrans" cxnId="{A5FB0F21-4450-4321-A08B-5BAE4B7A9A9F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C2B7EED-5464-4866-AA0B-2DE72CB6DF49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深度访谈</a:t>
          </a:r>
        </a:p>
      </dgm:t>
    </dgm:pt>
    <dgm:pt modelId="{1A197C94-15B1-4E24-951C-60F177C3903B}" type="parTrans" cxnId="{B08FBEE4-F4B6-4D6F-9248-D72EB44469B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CF7E7E5-4FBD-4606-BDFE-29145F9D539C}" type="sibTrans" cxnId="{B08FBEE4-F4B6-4D6F-9248-D72EB44469B6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A880DD2-83B1-4610-A232-787E937545E0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校领导</a:t>
          </a:r>
        </a:p>
      </dgm:t>
    </dgm:pt>
    <dgm:pt modelId="{5557C11E-1B6D-4B68-B165-9734F18A1C20}" type="parTrans" cxnId="{9A4BF079-E6A5-4468-9D18-B1434D08535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C87919E-1F31-406F-8FCA-4E56E850E2E5}" type="sibTrans" cxnId="{9A4BF079-E6A5-4468-9D18-B1434D08535E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E9A2064-093A-409E-9637-A3B215105762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职能部门</a:t>
          </a:r>
        </a:p>
      </dgm:t>
    </dgm:pt>
    <dgm:pt modelId="{22D22233-69D1-47DA-82A7-3161E9F3C8C1}" type="parTrans" cxnId="{FD93F749-D66F-409C-A2D6-3D405A81D61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C7474AF-84C1-45DA-95A2-351283C14015}" type="sibTrans" cxnId="{FD93F749-D66F-409C-A2D6-3D405A81D615}">
      <dgm:prSet/>
      <dgm:spPr/>
      <dgm:t>
        <a:bodyPr/>
        <a:lstStyle/>
        <a:p>
          <a:endParaRPr lang="zh-CN" altLang="en-US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B3A348D-03BC-47FC-BC8B-722145D47D24}">
      <dgm:prSet phldrT="[文本]" custT="1"/>
      <dgm:spPr/>
      <dgm:t>
        <a:bodyPr/>
        <a:lstStyle/>
        <a:p>
          <a:r>
            <a:rPr lang="zh-CN" altLang="en-US" sz="25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支撑材料</a:t>
          </a:r>
        </a:p>
      </dgm:t>
    </dgm:pt>
    <dgm:pt modelId="{53D47EDC-9F6D-4A59-B9C7-0296A91C37D5}" type="parTrans" cxnId="{868D1B6B-EDFB-4D66-87FE-06900FD62DA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DC56C5E-89FE-4AF4-AC55-E9B10957D268}" type="sibTrans" cxnId="{868D1B6B-EDFB-4D66-87FE-06900FD62DA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BB6D7E2E-987E-4BE2-854F-511D4BBF2024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实验室</a:t>
          </a:r>
        </a:p>
      </dgm:t>
    </dgm:pt>
    <dgm:pt modelId="{D610D2C6-7B68-4C0B-A8E7-4529AA483862}" type="parTrans" cxnId="{175B4D99-0A68-4841-8C97-DACFD9DA424B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869F28B6-FB75-46B6-87AB-450B053CA567}" type="sibTrans" cxnId="{175B4D99-0A68-4841-8C97-DACFD9DA424B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B19CD51-6353-4F05-BEF5-96E0D26E3EE4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校内外实践基地</a:t>
          </a:r>
        </a:p>
      </dgm:t>
    </dgm:pt>
    <dgm:pt modelId="{C8B57C73-63E7-4E34-9ED4-9B4535A1287F}" type="parTrans" cxnId="{E9F561F8-F1E6-4E2C-9475-FE4CD6335A5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68D35D0E-26E3-4FF0-B474-DD85CA4A5813}" type="sibTrans" cxnId="{E9F561F8-F1E6-4E2C-9475-FE4CD6335A5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688A7839-DFC5-4F70-9CBB-C42B1A23C480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教学单位</a:t>
          </a:r>
        </a:p>
      </dgm:t>
    </dgm:pt>
    <dgm:pt modelId="{28D83476-6444-48E1-B9D4-EF23B9B1AFB1}" type="parTrans" cxnId="{F75A157E-A709-404F-A127-76F60D87CDD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ACF8A509-4E99-450C-B433-77ED9054DAEB}" type="sibTrans" cxnId="{F75A157E-A709-404F-A127-76F60D87CDDF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D6442A3-DA8F-4E4A-9867-AE9881FE3E97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教师代表</a:t>
          </a:r>
        </a:p>
      </dgm:t>
    </dgm:pt>
    <dgm:pt modelId="{4F50B785-D3B8-4AD5-841A-ABADA4144F80}" type="parTrans" cxnId="{A4FDE992-6A38-4604-81DC-6B7BC72D99E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CB195450-B3DD-416B-8790-E8E98493BB1D}" type="sibTrans" cxnId="{A4FDE992-6A38-4604-81DC-6B7BC72D99E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4877175C-5529-48AD-B834-42D8B063F703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学生代表</a:t>
          </a:r>
        </a:p>
      </dgm:t>
    </dgm:pt>
    <dgm:pt modelId="{38D75975-A536-46CB-A7CD-10A65D0AA37A}" type="parTrans" cxnId="{04612D15-5A6A-4054-B390-FAABB0FA5F3E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24BB1A06-72E7-4896-9FBC-0297E9114889}" type="sibTrans" cxnId="{04612D15-5A6A-4054-B390-FAABB0FA5F3E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748EB05-342B-4BD5-9762-B20B1C390239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董事长</a:t>
          </a:r>
        </a:p>
      </dgm:t>
    </dgm:pt>
    <dgm:pt modelId="{6E1495FA-73C0-4875-9105-76A2FBF82CAA}" type="parTrans" cxnId="{600BA708-D534-48CE-AA26-64B353C4851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181E3D16-C3CD-4E95-93C3-BB0FF74BA576}" type="sibTrans" cxnId="{600BA708-D534-48CE-AA26-64B353C4851C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FB8C32AC-FDB4-464F-9F67-6BE044C1C0E2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调阅文档</a:t>
          </a:r>
        </a:p>
      </dgm:t>
    </dgm:pt>
    <dgm:pt modelId="{48CEF699-5809-4E0D-88CF-7A9C9F99EB33}" type="parTrans" cxnId="{49B59D60-331C-48C3-866E-7BCD103D7FC3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F66C7877-442D-4F41-A1F8-929EEBB90C95}" type="sibTrans" cxnId="{49B59D60-331C-48C3-866E-7BCD103D7FC3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09864F98-B9B0-40D7-B2AF-ED2C7C776160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试卷</a:t>
          </a:r>
        </a:p>
      </dgm:t>
    </dgm:pt>
    <dgm:pt modelId="{9CDB36C4-3195-4EDD-BADA-B15CB094C222}" type="parTrans" cxnId="{142757CB-7BFC-48BF-8836-82DD3DC6D439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C1E09C90-66AE-4942-8441-BC3109C9F92E}" type="sibTrans" cxnId="{142757CB-7BFC-48BF-8836-82DD3DC6D439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EE897AA6-F30D-4DE9-9CD2-D5D2257C2ADC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毕业设计（论文）</a:t>
          </a:r>
        </a:p>
      </dgm:t>
    </dgm:pt>
    <dgm:pt modelId="{8281235A-A057-44CB-B934-85F5EE79A1A0}" type="parTrans" cxnId="{33721F37-E26E-4F44-AF96-A8EA5ADFDB9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290C4A9D-1E30-409B-8C18-FE4A02825B3D}" type="sibTrans" cxnId="{33721F37-E26E-4F44-AF96-A8EA5ADFDB9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9C010283-6024-4C3D-B58E-11C4422B6DDC}">
      <dgm:prSet phldrT="[文本]"/>
      <dgm:spPr/>
      <dgm:t>
        <a:bodyPr/>
        <a:lstStyle/>
        <a:p>
          <a:r>
            <a:rPr lang="zh-CN" altLang="en-US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走进课堂</a:t>
          </a:r>
        </a:p>
      </dgm:t>
    </dgm:pt>
    <dgm:pt modelId="{700D4840-3737-424D-9C29-49820E69C1D0}" type="parTrans" cxnId="{A3E4B714-29C9-4805-9C19-F0A3C26F478B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5A8351C5-DAC7-4702-B46A-C4B0C4518F72}" type="sibTrans" cxnId="{A3E4B714-29C9-4805-9C19-F0A3C26F478B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34DEFFD0-B477-4016-BE43-4A7DDE089563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听课</a:t>
          </a:r>
        </a:p>
      </dgm:t>
    </dgm:pt>
    <dgm:pt modelId="{1BD9AD45-ABED-45FD-8F67-89DAFD6F2F71}" type="parTrans" cxnId="{333FAFA9-FFAE-4AF5-AB7F-C4F1C63B063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C78D6FA4-4A6F-41F3-A487-68413BB2471A}" type="sibTrans" cxnId="{333FAFA9-FFAE-4AF5-AB7F-C4F1C63B0637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7FC25B76-FD16-467F-A7E0-835A28E107E1}">
      <dgm:prSet phldrT="[文本]"/>
      <dgm:spPr/>
      <dgm:t>
        <a:bodyPr/>
        <a:lstStyle/>
        <a:p>
          <a:r>
            <a: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走课</a:t>
          </a:r>
        </a:p>
      </dgm:t>
    </dgm:pt>
    <dgm:pt modelId="{D1A34E9A-0DE2-4190-9B9A-A1C5163A8BA8}" type="parTrans" cxnId="{D7C99587-21C0-4705-81DE-C0114D627824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D31AD040-9A7E-4B7F-A580-8F8D2BC62A95}" type="sibTrans" cxnId="{D7C99587-21C0-4705-81DE-C0114D627824}">
      <dgm:prSet/>
      <dgm:spPr/>
      <dgm:t>
        <a:bodyPr/>
        <a:lstStyle/>
        <a:p>
          <a:endParaRPr lang="zh-CN" altLang="en-US">
            <a:solidFill>
              <a:schemeClr val="tx1"/>
            </a:solidFill>
          </a:endParaRPr>
        </a:p>
      </dgm:t>
    </dgm:pt>
    <dgm:pt modelId="{2544A11E-4385-4955-A221-CCEECF02DF10}" type="pres">
      <dgm:prSet presAssocID="{FA7C756C-CE54-4869-BFD1-553B38620C5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8664D7C-C5A4-4F26-A9B6-9610AB2094C9}" type="pres">
      <dgm:prSet presAssocID="{ADF14761-A8AB-4BB6-84E8-C1371EC6AD83}" presName="composite" presStyleCnt="0"/>
      <dgm:spPr/>
    </dgm:pt>
    <dgm:pt modelId="{C9274220-E326-4522-8A92-B8DB2537C4A3}" type="pres">
      <dgm:prSet presAssocID="{ADF14761-A8AB-4BB6-84E8-C1371EC6AD83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1C43A1-17F2-4733-BDB0-ECF2A6B3ACE5}" type="pres">
      <dgm:prSet presAssocID="{ADF14761-A8AB-4BB6-84E8-C1371EC6AD83}" presName="desTx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5CF941-82CE-4A79-986D-16CB3E31E36E}" type="pres">
      <dgm:prSet presAssocID="{BC1B9B69-67D0-4A4C-A972-EBBE49479FF4}" presName="space" presStyleCnt="0"/>
      <dgm:spPr/>
    </dgm:pt>
    <dgm:pt modelId="{3F638C24-16C8-474D-9189-20E15440C21A}" type="pres">
      <dgm:prSet presAssocID="{1084AAA1-C8CF-4D94-AB9F-6EDF5ACA0436}" presName="composite" presStyleCnt="0"/>
      <dgm:spPr/>
    </dgm:pt>
    <dgm:pt modelId="{66751EA8-91BD-44B1-A201-ADA14E271B15}" type="pres">
      <dgm:prSet presAssocID="{1084AAA1-C8CF-4D94-AB9F-6EDF5ACA0436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D20223-3A77-4688-8B97-CB3CF25D4917}" type="pres">
      <dgm:prSet presAssocID="{1084AAA1-C8CF-4D94-AB9F-6EDF5ACA0436}" presName="desTx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EED392-8B3E-47FB-93E6-B81A4EB87B41}" type="pres">
      <dgm:prSet presAssocID="{49F31C68-A164-4C54-AC6C-5B7E9824BE5F}" presName="space" presStyleCnt="0"/>
      <dgm:spPr/>
    </dgm:pt>
    <dgm:pt modelId="{0933DB56-B1AA-477D-A48A-4AC9562A68D3}" type="pres">
      <dgm:prSet presAssocID="{1C2B7EED-5464-4866-AA0B-2DE72CB6DF49}" presName="composite" presStyleCnt="0"/>
      <dgm:spPr/>
    </dgm:pt>
    <dgm:pt modelId="{6CC15C47-7B14-4BC1-B9A2-D471A598B8D6}" type="pres">
      <dgm:prSet presAssocID="{1C2B7EED-5464-4866-AA0B-2DE72CB6DF49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BED366-CFC5-4533-A780-DAEA6D6E1AEC}" type="pres">
      <dgm:prSet presAssocID="{1C2B7EED-5464-4866-AA0B-2DE72CB6DF49}" presName="desTx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6B4110-433C-4533-9AC2-26349DA513E0}" type="pres">
      <dgm:prSet presAssocID="{FCF7E7E5-4FBD-4606-BDFE-29145F9D539C}" presName="space" presStyleCnt="0"/>
      <dgm:spPr/>
    </dgm:pt>
    <dgm:pt modelId="{87AFCC9D-3D2B-4338-8EAA-7E018A77C01F}" type="pres">
      <dgm:prSet presAssocID="{FB8C32AC-FDB4-464F-9F67-6BE044C1C0E2}" presName="composite" presStyleCnt="0"/>
      <dgm:spPr/>
    </dgm:pt>
    <dgm:pt modelId="{F7BD5419-0331-4FFA-AD72-A1FDB2FEFF72}" type="pres">
      <dgm:prSet presAssocID="{FB8C32AC-FDB4-464F-9F67-6BE044C1C0E2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0FD4E3-1B3D-4812-8718-10C5105BC8D3}" type="pres">
      <dgm:prSet presAssocID="{FB8C32AC-FDB4-464F-9F67-6BE044C1C0E2}" presName="desTx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B9C4D6-D5F1-46A4-893C-A4470F0FBCC6}" type="pres">
      <dgm:prSet presAssocID="{F66C7877-442D-4F41-A1F8-929EEBB90C95}" presName="space" presStyleCnt="0"/>
      <dgm:spPr/>
    </dgm:pt>
    <dgm:pt modelId="{E5280246-51F2-4E72-BAB2-BD4668E4FEA0}" type="pres">
      <dgm:prSet presAssocID="{9C010283-6024-4C3D-B58E-11C4422B6DDC}" presName="composite" presStyleCnt="0"/>
      <dgm:spPr/>
    </dgm:pt>
    <dgm:pt modelId="{6E0CDC2C-C951-44BB-A75F-3BB0BCDF6F71}" type="pres">
      <dgm:prSet presAssocID="{9C010283-6024-4C3D-B58E-11C4422B6DDC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F0ED10-3EBA-4770-A6A4-21F204C2018C}" type="pres">
      <dgm:prSet presAssocID="{9C010283-6024-4C3D-B58E-11C4422B6DDC}" presName="desTx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114E25A-D2BE-4539-B865-EFCA1CBCDFE9}" type="presOf" srcId="{09864F98-B9B0-40D7-B2AF-ED2C7C776160}" destId="{4F0FD4E3-1B3D-4812-8718-10C5105BC8D3}" srcOrd="0" destOrd="0" presId="urn:microsoft.com/office/officeart/2005/8/layout/hList1"/>
    <dgm:cxn modelId="{038D0DA8-31E1-43BF-98C9-D03D5ECF6DF9}" type="presOf" srcId="{EE897AA6-F30D-4DE9-9CD2-D5D2257C2ADC}" destId="{4F0FD4E3-1B3D-4812-8718-10C5105BC8D3}" srcOrd="0" destOrd="1" presId="urn:microsoft.com/office/officeart/2005/8/layout/hList1"/>
    <dgm:cxn modelId="{B18AAC71-5A67-4DE0-B8CA-B3254EF3B98B}" type="presOf" srcId="{2B017BC2-1B48-48DD-8303-50E74F9C9791}" destId="{ABD20223-3A77-4688-8B97-CB3CF25D4917}" srcOrd="0" destOrd="0" presId="urn:microsoft.com/office/officeart/2005/8/layout/hList1"/>
    <dgm:cxn modelId="{33721F37-E26E-4F44-AF96-A8EA5ADFDB97}" srcId="{FB8C32AC-FDB4-464F-9F67-6BE044C1C0E2}" destId="{EE897AA6-F30D-4DE9-9CD2-D5D2257C2ADC}" srcOrd="1" destOrd="0" parTransId="{8281235A-A057-44CB-B934-85F5EE79A1A0}" sibTransId="{290C4A9D-1E30-409B-8C18-FE4A02825B3D}"/>
    <dgm:cxn modelId="{333FAFA9-FFAE-4AF5-AB7F-C4F1C63B0637}" srcId="{9C010283-6024-4C3D-B58E-11C4422B6DDC}" destId="{34DEFFD0-B477-4016-BE43-4A7DDE089563}" srcOrd="0" destOrd="0" parTransId="{1BD9AD45-ABED-45FD-8F67-89DAFD6F2F71}" sibTransId="{C78D6FA4-4A6F-41F3-A487-68413BB2471A}"/>
    <dgm:cxn modelId="{C3104811-ED2B-4584-B1B5-02364B594245}" srcId="{1084AAA1-C8CF-4D94-AB9F-6EDF5ACA0436}" destId="{2B017BC2-1B48-48DD-8303-50E74F9C9791}" srcOrd="0" destOrd="0" parTransId="{0B1BD994-2EF2-4C3C-8D7D-1385284DADC5}" sibTransId="{F2966F7E-F08B-4F4A-9DCA-303ABC40CF17}"/>
    <dgm:cxn modelId="{456FB708-E9D8-423F-903B-53C025FC0D4E}" type="presOf" srcId="{FB8C32AC-FDB4-464F-9F67-6BE044C1C0E2}" destId="{F7BD5419-0331-4FFA-AD72-A1FDB2FEFF72}" srcOrd="0" destOrd="0" presId="urn:microsoft.com/office/officeart/2005/8/layout/hList1"/>
    <dgm:cxn modelId="{49B59D60-331C-48C3-866E-7BCD103D7FC3}" srcId="{FA7C756C-CE54-4869-BFD1-553B38620C52}" destId="{FB8C32AC-FDB4-464F-9F67-6BE044C1C0E2}" srcOrd="3" destOrd="0" parTransId="{48CEF699-5809-4E0D-88CF-7A9C9F99EB33}" sibTransId="{F66C7877-442D-4F41-A1F8-929EEBB90C95}"/>
    <dgm:cxn modelId="{F75A157E-A709-404F-A127-76F60D87CDDF}" srcId="{1C2B7EED-5464-4866-AA0B-2DE72CB6DF49}" destId="{688A7839-DFC5-4F70-9CBB-C42B1A23C480}" srcOrd="3" destOrd="0" parTransId="{28D83476-6444-48E1-B9D4-EF23B9B1AFB1}" sibTransId="{ACF8A509-4E99-450C-B433-77ED9054DAEB}"/>
    <dgm:cxn modelId="{142757CB-7BFC-48BF-8836-82DD3DC6D439}" srcId="{FB8C32AC-FDB4-464F-9F67-6BE044C1C0E2}" destId="{09864F98-B9B0-40D7-B2AF-ED2C7C776160}" srcOrd="0" destOrd="0" parTransId="{9CDB36C4-3195-4EDD-BADA-B15CB094C222}" sibTransId="{C1E09C90-66AE-4942-8441-BC3109C9F92E}"/>
    <dgm:cxn modelId="{7C4F593C-B8C6-46A5-A7DB-1D386AAB437A}" type="presOf" srcId="{FA7C756C-CE54-4869-BFD1-553B38620C52}" destId="{2544A11E-4385-4955-A221-CCEECF02DF10}" srcOrd="0" destOrd="0" presId="urn:microsoft.com/office/officeart/2005/8/layout/hList1"/>
    <dgm:cxn modelId="{175B4D99-0A68-4841-8C97-DACFD9DA424B}" srcId="{1084AAA1-C8CF-4D94-AB9F-6EDF5ACA0436}" destId="{BB6D7E2E-987E-4BE2-854F-511D4BBF2024}" srcOrd="2" destOrd="0" parTransId="{D610D2C6-7B68-4C0B-A8E7-4529AA483862}" sibTransId="{869F28B6-FB75-46B6-87AB-450B053CA567}"/>
    <dgm:cxn modelId="{FD93F749-D66F-409C-A2D6-3D405A81D615}" srcId="{1C2B7EED-5464-4866-AA0B-2DE72CB6DF49}" destId="{1E9A2064-093A-409E-9637-A3B215105762}" srcOrd="2" destOrd="0" parTransId="{22D22233-69D1-47DA-82A7-3161E9F3C8C1}" sibTransId="{EC7474AF-84C1-45DA-95A2-351283C14015}"/>
    <dgm:cxn modelId="{A3E4B714-29C9-4805-9C19-F0A3C26F478B}" srcId="{FA7C756C-CE54-4869-BFD1-553B38620C52}" destId="{9C010283-6024-4C3D-B58E-11C4422B6DDC}" srcOrd="4" destOrd="0" parTransId="{700D4840-3737-424D-9C29-49820E69C1D0}" sibTransId="{5A8351C5-DAC7-4702-B46A-C4B0C4518F72}"/>
    <dgm:cxn modelId="{3642A706-FF6A-499D-9D15-10C00130AD6C}" type="presOf" srcId="{D7BD8AF6-4430-4DA4-81C0-798F3E64F254}" destId="{DE1C43A1-17F2-4733-BDB0-ECF2A6B3ACE5}" srcOrd="0" destOrd="1" presId="urn:microsoft.com/office/officeart/2005/8/layout/hList1"/>
    <dgm:cxn modelId="{27123C78-2206-4704-8D5D-20F65E148C06}" type="presOf" srcId="{688A7839-DFC5-4F70-9CBB-C42B1A23C480}" destId="{8FBED366-CFC5-4533-A780-DAEA6D6E1AEC}" srcOrd="0" destOrd="3" presId="urn:microsoft.com/office/officeart/2005/8/layout/hList1"/>
    <dgm:cxn modelId="{01184A50-FD94-4B50-89CD-37206D1216AE}" type="presOf" srcId="{1E9A2064-093A-409E-9637-A3B215105762}" destId="{8FBED366-CFC5-4533-A780-DAEA6D6E1AEC}" srcOrd="0" destOrd="2" presId="urn:microsoft.com/office/officeart/2005/8/layout/hList1"/>
    <dgm:cxn modelId="{07573C7C-0656-4C79-BC1F-034C71A306D8}" type="presOf" srcId="{FA880DD2-83B1-4610-A232-787E937545E0}" destId="{8FBED366-CFC5-4533-A780-DAEA6D6E1AEC}" srcOrd="0" destOrd="1" presId="urn:microsoft.com/office/officeart/2005/8/layout/hList1"/>
    <dgm:cxn modelId="{C7CBAA57-BF9B-4F7F-8796-48EBE4A0CD25}" type="presOf" srcId="{81FF0EF4-18DB-454C-81DD-AC05FAD1776B}" destId="{ABD20223-3A77-4688-8B97-CB3CF25D4917}" srcOrd="0" destOrd="1" presId="urn:microsoft.com/office/officeart/2005/8/layout/hList1"/>
    <dgm:cxn modelId="{0FD60C13-CF45-4AB5-B7CF-9509CED0C577}" type="presOf" srcId="{4877175C-5529-48AD-B834-42D8B063F703}" destId="{8FBED366-CFC5-4533-A780-DAEA6D6E1AEC}" srcOrd="0" destOrd="5" presId="urn:microsoft.com/office/officeart/2005/8/layout/hList1"/>
    <dgm:cxn modelId="{78A854DA-8C95-48C8-A868-4F3590713F1F}" type="presOf" srcId="{9C010283-6024-4C3D-B58E-11C4422B6DDC}" destId="{6E0CDC2C-C951-44BB-A75F-3BB0BCDF6F71}" srcOrd="0" destOrd="0" presId="urn:microsoft.com/office/officeart/2005/8/layout/hList1"/>
    <dgm:cxn modelId="{B4FB1E58-2354-4659-99CC-C49AC2582D07}" srcId="{ADF14761-A8AB-4BB6-84E8-C1371EC6AD83}" destId="{D7BD8AF6-4430-4DA4-81C0-798F3E64F254}" srcOrd="1" destOrd="0" parTransId="{2470997B-49E8-492C-B8DA-4A55A6FC51C7}" sibTransId="{FAEB4889-A9E2-4B80-9741-298560C8C1CF}"/>
    <dgm:cxn modelId="{868D1B6B-EDFB-4D66-87FE-06900FD62DAF}" srcId="{ADF14761-A8AB-4BB6-84E8-C1371EC6AD83}" destId="{8B3A348D-03BC-47FC-BC8B-722145D47D24}" srcOrd="2" destOrd="0" parTransId="{53D47EDC-9F6D-4A59-B9C7-0296A91C37D5}" sibTransId="{8DC56C5E-89FE-4AF4-AC55-E9B10957D268}"/>
    <dgm:cxn modelId="{072E7F4A-962C-4525-863E-ABA62C3FFCE0}" type="presOf" srcId="{EB19CD51-6353-4F05-BEF5-96E0D26E3EE4}" destId="{ABD20223-3A77-4688-8B97-CB3CF25D4917}" srcOrd="0" destOrd="3" presId="urn:microsoft.com/office/officeart/2005/8/layout/hList1"/>
    <dgm:cxn modelId="{F8EA9C2F-93FA-4A43-9F2B-D0A90D153118}" type="presOf" srcId="{ADF14761-A8AB-4BB6-84E8-C1371EC6AD83}" destId="{C9274220-E326-4522-8A92-B8DB2537C4A3}" srcOrd="0" destOrd="0" presId="urn:microsoft.com/office/officeart/2005/8/layout/hList1"/>
    <dgm:cxn modelId="{7E3B023B-EF2C-46F9-B8D4-1950BD212A06}" type="presOf" srcId="{971885E8-AA93-4EC4-980B-388C4406D31B}" destId="{DE1C43A1-17F2-4733-BDB0-ECF2A6B3ACE5}" srcOrd="0" destOrd="0" presId="urn:microsoft.com/office/officeart/2005/8/layout/hList1"/>
    <dgm:cxn modelId="{6FAF29D0-1A39-4A51-B2CD-09BFBE1E6AA9}" srcId="{FA7C756C-CE54-4869-BFD1-553B38620C52}" destId="{1084AAA1-C8CF-4D94-AB9F-6EDF5ACA0436}" srcOrd="1" destOrd="0" parTransId="{6F58B7AF-7752-48EB-A2BD-6BEFBEFE09A3}" sibTransId="{49F31C68-A164-4C54-AC6C-5B7E9824BE5F}"/>
    <dgm:cxn modelId="{600BA708-D534-48CE-AA26-64B353C4851C}" srcId="{1C2B7EED-5464-4866-AA0B-2DE72CB6DF49}" destId="{9748EB05-342B-4BD5-9762-B20B1C390239}" srcOrd="0" destOrd="0" parTransId="{6E1495FA-73C0-4875-9105-76A2FBF82CAA}" sibTransId="{181E3D16-C3CD-4E95-93C3-BB0FF74BA576}"/>
    <dgm:cxn modelId="{7F8C31C8-6586-454B-B7E3-7E235B86B40E}" type="presOf" srcId="{BB6D7E2E-987E-4BE2-854F-511D4BBF2024}" destId="{ABD20223-3A77-4688-8B97-CB3CF25D4917}" srcOrd="0" destOrd="2" presId="urn:microsoft.com/office/officeart/2005/8/layout/hList1"/>
    <dgm:cxn modelId="{04612D15-5A6A-4054-B390-FAABB0FA5F3E}" srcId="{1C2B7EED-5464-4866-AA0B-2DE72CB6DF49}" destId="{4877175C-5529-48AD-B834-42D8B063F703}" srcOrd="5" destOrd="0" parTransId="{38D75975-A536-46CB-A7CD-10A65D0AA37A}" sibTransId="{24BB1A06-72E7-4896-9FBC-0297E9114889}"/>
    <dgm:cxn modelId="{3F676DEA-7AD1-4814-B7CA-FC9FA00E198B}" type="presOf" srcId="{34DEFFD0-B477-4016-BE43-4A7DDE089563}" destId="{95F0ED10-3EBA-4770-A6A4-21F204C2018C}" srcOrd="0" destOrd="0" presId="urn:microsoft.com/office/officeart/2005/8/layout/hList1"/>
    <dgm:cxn modelId="{9A4BF079-E6A5-4468-9D18-B1434D08535E}" srcId="{1C2B7EED-5464-4866-AA0B-2DE72CB6DF49}" destId="{FA880DD2-83B1-4610-A232-787E937545E0}" srcOrd="1" destOrd="0" parTransId="{5557C11E-1B6D-4B68-B165-9734F18A1C20}" sibTransId="{BC87919E-1F31-406F-8FCA-4E56E850E2E5}"/>
    <dgm:cxn modelId="{E9F561F8-F1E6-4E2C-9475-FE4CD6335A5F}" srcId="{1084AAA1-C8CF-4D94-AB9F-6EDF5ACA0436}" destId="{EB19CD51-6353-4F05-BEF5-96E0D26E3EE4}" srcOrd="3" destOrd="0" parTransId="{C8B57C73-63E7-4E34-9ED4-9B4535A1287F}" sibTransId="{68D35D0E-26E3-4FF0-B474-DD85CA4A5813}"/>
    <dgm:cxn modelId="{63AA4947-D6D6-4353-8C4C-AD993D0B52FE}" srcId="{FA7C756C-CE54-4869-BFD1-553B38620C52}" destId="{ADF14761-A8AB-4BB6-84E8-C1371EC6AD83}" srcOrd="0" destOrd="0" parTransId="{F94A4CA4-AA59-4644-A6FF-B9E031D6A42B}" sibTransId="{BC1B9B69-67D0-4A4C-A972-EBBE49479FF4}"/>
    <dgm:cxn modelId="{81963EB2-24F5-4537-AA3A-6BAAEDAD6E04}" type="presOf" srcId="{9748EB05-342B-4BD5-9762-B20B1C390239}" destId="{8FBED366-CFC5-4533-A780-DAEA6D6E1AEC}" srcOrd="0" destOrd="0" presId="urn:microsoft.com/office/officeart/2005/8/layout/hList1"/>
    <dgm:cxn modelId="{A5FB0F21-4450-4321-A08B-5BAE4B7A9A9F}" srcId="{1084AAA1-C8CF-4D94-AB9F-6EDF5ACA0436}" destId="{81FF0EF4-18DB-454C-81DD-AC05FAD1776B}" srcOrd="1" destOrd="0" parTransId="{4F94E454-AB40-457A-AE97-4DB09F96986B}" sibTransId="{14698A60-FECD-4DAD-867B-07D5C7E0BBE3}"/>
    <dgm:cxn modelId="{3FB0BFDD-65BB-4BA1-8B18-DB56411CFE65}" type="presOf" srcId="{1084AAA1-C8CF-4D94-AB9F-6EDF5ACA0436}" destId="{66751EA8-91BD-44B1-A201-ADA14E271B15}" srcOrd="0" destOrd="0" presId="urn:microsoft.com/office/officeart/2005/8/layout/hList1"/>
    <dgm:cxn modelId="{0323467F-0EAF-494B-9A64-7091FD0A2F23}" type="presOf" srcId="{8B3A348D-03BC-47FC-BC8B-722145D47D24}" destId="{DE1C43A1-17F2-4733-BDB0-ECF2A6B3ACE5}" srcOrd="0" destOrd="2" presId="urn:microsoft.com/office/officeart/2005/8/layout/hList1"/>
    <dgm:cxn modelId="{B08FBEE4-F4B6-4D6F-9248-D72EB44469B6}" srcId="{FA7C756C-CE54-4869-BFD1-553B38620C52}" destId="{1C2B7EED-5464-4866-AA0B-2DE72CB6DF49}" srcOrd="2" destOrd="0" parTransId="{1A197C94-15B1-4E24-951C-60F177C3903B}" sibTransId="{FCF7E7E5-4FBD-4606-BDFE-29145F9D539C}"/>
    <dgm:cxn modelId="{A34069A3-1FA0-4F9B-9A4A-D6E5053291D1}" type="presOf" srcId="{7FC25B76-FD16-467F-A7E0-835A28E107E1}" destId="{95F0ED10-3EBA-4770-A6A4-21F204C2018C}" srcOrd="0" destOrd="1" presId="urn:microsoft.com/office/officeart/2005/8/layout/hList1"/>
    <dgm:cxn modelId="{93F7EBD7-29DE-4B32-9B88-E1B2EB0F3CF4}" srcId="{ADF14761-A8AB-4BB6-84E8-C1371EC6AD83}" destId="{971885E8-AA93-4EC4-980B-388C4406D31B}" srcOrd="0" destOrd="0" parTransId="{7E9F6FDE-76DF-45E1-88A7-C9BCDD9262A0}" sibTransId="{37B4EB7A-5B6C-4E80-8211-5B71955707B0}"/>
    <dgm:cxn modelId="{25BE5E81-91FB-45A7-BF3E-53BBF9CCCA38}" type="presOf" srcId="{1C2B7EED-5464-4866-AA0B-2DE72CB6DF49}" destId="{6CC15C47-7B14-4BC1-B9A2-D471A598B8D6}" srcOrd="0" destOrd="0" presId="urn:microsoft.com/office/officeart/2005/8/layout/hList1"/>
    <dgm:cxn modelId="{D7C99587-21C0-4705-81DE-C0114D627824}" srcId="{9C010283-6024-4C3D-B58E-11C4422B6DDC}" destId="{7FC25B76-FD16-467F-A7E0-835A28E107E1}" srcOrd="1" destOrd="0" parTransId="{D1A34E9A-0DE2-4190-9B9A-A1C5163A8BA8}" sibTransId="{D31AD040-9A7E-4B7F-A580-8F8D2BC62A95}"/>
    <dgm:cxn modelId="{A4FDE992-6A38-4604-81DC-6B7BC72D99EC}" srcId="{1C2B7EED-5464-4866-AA0B-2DE72CB6DF49}" destId="{4D6442A3-DA8F-4E4A-9867-AE9881FE3E97}" srcOrd="4" destOrd="0" parTransId="{4F50B785-D3B8-4AD5-841A-ABADA4144F80}" sibTransId="{CB195450-B3DD-416B-8790-E8E98493BB1D}"/>
    <dgm:cxn modelId="{D43F1932-C1FA-4F7B-A5A3-00BAEF6D3B3F}" type="presOf" srcId="{4D6442A3-DA8F-4E4A-9867-AE9881FE3E97}" destId="{8FBED366-CFC5-4533-A780-DAEA6D6E1AEC}" srcOrd="0" destOrd="4" presId="urn:microsoft.com/office/officeart/2005/8/layout/hList1"/>
    <dgm:cxn modelId="{BF8BACD6-D670-4B8A-9000-16233227FCED}" type="presParOf" srcId="{2544A11E-4385-4955-A221-CCEECF02DF10}" destId="{68664D7C-C5A4-4F26-A9B6-9610AB2094C9}" srcOrd="0" destOrd="0" presId="urn:microsoft.com/office/officeart/2005/8/layout/hList1"/>
    <dgm:cxn modelId="{80979933-39B3-4F6A-A330-E01176EBB1A3}" type="presParOf" srcId="{68664D7C-C5A4-4F26-A9B6-9610AB2094C9}" destId="{C9274220-E326-4522-8A92-B8DB2537C4A3}" srcOrd="0" destOrd="0" presId="urn:microsoft.com/office/officeart/2005/8/layout/hList1"/>
    <dgm:cxn modelId="{AA5DC2FF-A6B6-4F1E-8662-8368160B7B5A}" type="presParOf" srcId="{68664D7C-C5A4-4F26-A9B6-9610AB2094C9}" destId="{DE1C43A1-17F2-4733-BDB0-ECF2A6B3ACE5}" srcOrd="1" destOrd="0" presId="urn:microsoft.com/office/officeart/2005/8/layout/hList1"/>
    <dgm:cxn modelId="{F65EE228-88F0-4FEF-AA37-9C75F3C55E65}" type="presParOf" srcId="{2544A11E-4385-4955-A221-CCEECF02DF10}" destId="{775CF941-82CE-4A79-986D-16CB3E31E36E}" srcOrd="1" destOrd="0" presId="urn:microsoft.com/office/officeart/2005/8/layout/hList1"/>
    <dgm:cxn modelId="{3CEA4D26-17F3-458F-88C8-7490B93E4353}" type="presParOf" srcId="{2544A11E-4385-4955-A221-CCEECF02DF10}" destId="{3F638C24-16C8-474D-9189-20E15440C21A}" srcOrd="2" destOrd="0" presId="urn:microsoft.com/office/officeart/2005/8/layout/hList1"/>
    <dgm:cxn modelId="{A859757B-428A-4DF3-86C1-7517C5240A3B}" type="presParOf" srcId="{3F638C24-16C8-474D-9189-20E15440C21A}" destId="{66751EA8-91BD-44B1-A201-ADA14E271B15}" srcOrd="0" destOrd="0" presId="urn:microsoft.com/office/officeart/2005/8/layout/hList1"/>
    <dgm:cxn modelId="{F9913BC6-4CCB-42AB-A8E4-4CD54FE2EFEC}" type="presParOf" srcId="{3F638C24-16C8-474D-9189-20E15440C21A}" destId="{ABD20223-3A77-4688-8B97-CB3CF25D4917}" srcOrd="1" destOrd="0" presId="urn:microsoft.com/office/officeart/2005/8/layout/hList1"/>
    <dgm:cxn modelId="{E9364E45-94C7-442A-8BC3-A5EB839C09DE}" type="presParOf" srcId="{2544A11E-4385-4955-A221-CCEECF02DF10}" destId="{83EED392-8B3E-47FB-93E6-B81A4EB87B41}" srcOrd="3" destOrd="0" presId="urn:microsoft.com/office/officeart/2005/8/layout/hList1"/>
    <dgm:cxn modelId="{69458CDC-16FB-4666-9667-87C9798476CA}" type="presParOf" srcId="{2544A11E-4385-4955-A221-CCEECF02DF10}" destId="{0933DB56-B1AA-477D-A48A-4AC9562A68D3}" srcOrd="4" destOrd="0" presId="urn:microsoft.com/office/officeart/2005/8/layout/hList1"/>
    <dgm:cxn modelId="{B64AB704-F472-49FC-8AE5-67AA495B890E}" type="presParOf" srcId="{0933DB56-B1AA-477D-A48A-4AC9562A68D3}" destId="{6CC15C47-7B14-4BC1-B9A2-D471A598B8D6}" srcOrd="0" destOrd="0" presId="urn:microsoft.com/office/officeart/2005/8/layout/hList1"/>
    <dgm:cxn modelId="{173877AE-68BF-48BB-8A2D-4B43F8A2E7ED}" type="presParOf" srcId="{0933DB56-B1AA-477D-A48A-4AC9562A68D3}" destId="{8FBED366-CFC5-4533-A780-DAEA6D6E1AEC}" srcOrd="1" destOrd="0" presId="urn:microsoft.com/office/officeart/2005/8/layout/hList1"/>
    <dgm:cxn modelId="{05E927E6-D203-474D-96F3-24EE0B7B456F}" type="presParOf" srcId="{2544A11E-4385-4955-A221-CCEECF02DF10}" destId="{996B4110-433C-4533-9AC2-26349DA513E0}" srcOrd="5" destOrd="0" presId="urn:microsoft.com/office/officeart/2005/8/layout/hList1"/>
    <dgm:cxn modelId="{D7E92DFD-1AF5-4E1C-962B-49299980AD9F}" type="presParOf" srcId="{2544A11E-4385-4955-A221-CCEECF02DF10}" destId="{87AFCC9D-3D2B-4338-8EAA-7E018A77C01F}" srcOrd="6" destOrd="0" presId="urn:microsoft.com/office/officeart/2005/8/layout/hList1"/>
    <dgm:cxn modelId="{AE944AAB-425B-4F98-AA96-469CC9CEE844}" type="presParOf" srcId="{87AFCC9D-3D2B-4338-8EAA-7E018A77C01F}" destId="{F7BD5419-0331-4FFA-AD72-A1FDB2FEFF72}" srcOrd="0" destOrd="0" presId="urn:microsoft.com/office/officeart/2005/8/layout/hList1"/>
    <dgm:cxn modelId="{6A869B53-BCA8-4CF6-B96D-738E0E52AACB}" type="presParOf" srcId="{87AFCC9D-3D2B-4338-8EAA-7E018A77C01F}" destId="{4F0FD4E3-1B3D-4812-8718-10C5105BC8D3}" srcOrd="1" destOrd="0" presId="urn:microsoft.com/office/officeart/2005/8/layout/hList1"/>
    <dgm:cxn modelId="{13F10F88-CB84-4496-B780-576347C005E1}" type="presParOf" srcId="{2544A11E-4385-4955-A221-CCEECF02DF10}" destId="{57B9C4D6-D5F1-46A4-893C-A4470F0FBCC6}" srcOrd="7" destOrd="0" presId="urn:microsoft.com/office/officeart/2005/8/layout/hList1"/>
    <dgm:cxn modelId="{2DE5B3F0-A6FA-43E4-8890-D2025D068A7D}" type="presParOf" srcId="{2544A11E-4385-4955-A221-CCEECF02DF10}" destId="{E5280246-51F2-4E72-BAB2-BD4668E4FEA0}" srcOrd="8" destOrd="0" presId="urn:microsoft.com/office/officeart/2005/8/layout/hList1"/>
    <dgm:cxn modelId="{B6F7A43A-9CBF-4DBE-AF38-90368B534069}" type="presParOf" srcId="{E5280246-51F2-4E72-BAB2-BD4668E4FEA0}" destId="{6E0CDC2C-C951-44BB-A75F-3BB0BCDF6F71}" srcOrd="0" destOrd="0" presId="urn:microsoft.com/office/officeart/2005/8/layout/hList1"/>
    <dgm:cxn modelId="{C09460EE-3FB5-4C83-BCA6-E55B555708AE}" type="presParOf" srcId="{E5280246-51F2-4E72-BAB2-BD4668E4FEA0}" destId="{95F0ED10-3EBA-4770-A6A4-21F204C2018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14BD4A8-D48E-4645-971B-4E61621C79A3}" type="doc">
      <dgm:prSet loTypeId="urn:microsoft.com/office/officeart/2005/8/layout/vList6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07D74CA-53DE-41C7-9D35-16DECCB19347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通过</a:t>
          </a:r>
        </a:p>
      </dgm:t>
    </dgm:pt>
    <dgm:pt modelId="{28AFB860-39D5-4CDF-9192-A3A3021AD392}" type="parTrans" cxnId="{2E8B94E1-7A0A-4B42-AF35-68B8EFC19A27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9B3252CC-C9BF-41AC-91F3-33DFEEC3EECE}" type="sibTrans" cxnId="{2E8B94E1-7A0A-4B42-AF35-68B8EFC19A27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A63772D4-22F2-4023-9C90-A42A2B016F0B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进入下一轮的审核评估，学校的整改情况将作为审核评估的重要内容。</a:t>
          </a:r>
        </a:p>
      </dgm:t>
    </dgm:pt>
    <dgm:pt modelId="{8BC8B84B-E041-44D4-8B53-6E9610D5CAF1}" type="parTrans" cxnId="{CDBA2475-1A80-4C6F-B05E-F6F5E860245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160E903E-54AF-4A7B-8FFE-DA708D7084CE}" type="sibTrans" cxnId="{CDBA2475-1A80-4C6F-B05E-F6F5E860245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6DF1E7F1-A6CE-4497-82A8-0FA18A594610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暂缓</a:t>
          </a:r>
          <a:endParaRPr lang="en-US" altLang="zh-CN" sz="2400" b="1" dirty="0">
            <a:solidFill>
              <a:schemeClr val="tx1"/>
            </a:solidFill>
            <a:latin typeface="+mn-lt"/>
            <a:ea typeface="+mn-ea"/>
            <a:cs typeface="+mn-ea"/>
            <a:sym typeface="+mn-lt"/>
          </a:endParaRPr>
        </a:p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通过</a:t>
          </a:r>
        </a:p>
      </dgm:t>
    </dgm:pt>
    <dgm:pt modelId="{C279498F-ABE7-4FBD-B27F-5F8DD8A15ED4}" type="parTrans" cxnId="{897BABA8-19E0-4EF6-8F09-070F6DE19356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CB5765AD-C5A3-4F62-859B-301820946405}" type="sibTrans" cxnId="{897BABA8-19E0-4EF6-8F09-070F6DE19356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EB63EB0A-6932-475E-9D7F-68C21BFD3B72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整改期为两年，整改期内将采取减少招生数量、暂停备案新设本科专业；整改期满后重新申请，仍未通过的停止招生。</a:t>
          </a:r>
        </a:p>
      </dgm:t>
    </dgm:pt>
    <dgm:pt modelId="{3E90F5BE-1AF2-4E7C-B2F7-71BA65325B1F}" type="parTrans" cxnId="{28A099D2-DE82-4013-86F3-9CD286EFFC2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896ACAED-D689-4683-8525-906A6110AEF7}" type="sibTrans" cxnId="{28A099D2-DE82-4013-86F3-9CD286EFFC23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DD82CB29-B9EC-418C-9CC1-80084E0F8E5F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24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不通过</a:t>
          </a:r>
        </a:p>
      </dgm:t>
    </dgm:pt>
    <dgm:pt modelId="{F59147EF-5FF5-405B-AC72-125B3CCA0EB4}" type="parTrans" cxnId="{042EE202-DA92-4187-84D7-48764965BC26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FE7953BF-ABA2-4687-AD93-B678BA6D6B5F}" type="sibTrans" cxnId="{042EE202-DA92-4187-84D7-48764965BC26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94A2588B-473B-4DC7-B3A6-F8CDE9218623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整改期为三年，整改期内采取限制招生、暂停备案新设本科专业等限制措施。整改期满后由学校提出重新接受评估的申请，重新评估，仍未通过的停止招生。</a:t>
          </a:r>
        </a:p>
      </dgm:t>
    </dgm:pt>
    <dgm:pt modelId="{175C3EEF-1EC8-4B62-BDD6-21392CA4A143}" type="parTrans" cxnId="{84FCA3A1-F9F5-4F57-8B62-62AC1A8D54AA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B7FCADA6-0B20-4ACF-B171-AB2149C9802D}" type="sibTrans" cxnId="{84FCA3A1-F9F5-4F57-8B62-62AC1A8D54AA}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>
            <a:solidFill>
              <a:schemeClr val="tx1"/>
            </a:solidFill>
            <a:latin typeface="Arial" panose="020B0604020202020204" pitchFamily="34" charset="0"/>
            <a:ea typeface="黑体" panose="02010609060101010101" pitchFamily="49" charset="-122"/>
            <a:cs typeface="Arial" panose="020B0604020202020204" pitchFamily="34" charset="0"/>
          </a:endParaRPr>
        </a:p>
      </dgm:t>
    </dgm:pt>
    <dgm:pt modelId="{0EC5FB85-25D1-4923-824D-6B79D9CC4E22}" type="pres">
      <dgm:prSet presAssocID="{714BD4A8-D48E-4645-971B-4E61621C79A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8E6F0898-2545-4FBB-B0D2-EAA34F37C1E1}" type="pres">
      <dgm:prSet presAssocID="{407D74CA-53DE-41C7-9D35-16DECCB19347}" presName="linNode" presStyleCnt="0"/>
      <dgm:spPr/>
    </dgm:pt>
    <dgm:pt modelId="{61ACE61A-BDA9-446D-90F1-9F1AAF805D50}" type="pres">
      <dgm:prSet presAssocID="{407D74CA-53DE-41C7-9D35-16DECCB19347}" presName="parentShp" presStyleLbl="node1" presStyleIdx="0" presStyleCnt="3" custScaleX="483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F4C541-9FBC-49AA-AFDA-7745C5F55782}" type="pres">
      <dgm:prSet presAssocID="{407D74CA-53DE-41C7-9D35-16DECCB19347}" presName="childShp" presStyleLbl="bgAccFollowNode1" presStyleIdx="0" presStyleCnt="3" custScaleX="146304" custLinFactNeighborX="8" custLinFactNeighborY="-581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862028-2C21-4132-B437-D6A157A356F9}" type="pres">
      <dgm:prSet presAssocID="{9B3252CC-C9BF-41AC-91F3-33DFEEC3EECE}" presName="spacing" presStyleCnt="0"/>
      <dgm:spPr/>
    </dgm:pt>
    <dgm:pt modelId="{8031F6EF-56F8-42A8-B67F-9C64ABC91AF0}" type="pres">
      <dgm:prSet presAssocID="{6DF1E7F1-A6CE-4497-82A8-0FA18A594610}" presName="linNode" presStyleCnt="0"/>
      <dgm:spPr/>
    </dgm:pt>
    <dgm:pt modelId="{948C526A-491F-4E8B-8CA9-7B6C8EF81BFA}" type="pres">
      <dgm:prSet presAssocID="{6DF1E7F1-A6CE-4497-82A8-0FA18A594610}" presName="parentShp" presStyleLbl="node1" presStyleIdx="1" presStyleCnt="3" custScaleX="483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A7D850-2911-4E36-B8DE-67D527D68E05}" type="pres">
      <dgm:prSet presAssocID="{6DF1E7F1-A6CE-4497-82A8-0FA18A594610}" presName="childShp" presStyleLbl="bgAccFollowNode1" presStyleIdx="1" presStyleCnt="3" custScaleX="1463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2BD6BA-DDDB-4414-8AE8-187879A70E27}" type="pres">
      <dgm:prSet presAssocID="{CB5765AD-C5A3-4F62-859B-301820946405}" presName="spacing" presStyleCnt="0"/>
      <dgm:spPr/>
    </dgm:pt>
    <dgm:pt modelId="{52A9AEA1-F879-47BF-AAD6-744D1D489BDB}" type="pres">
      <dgm:prSet presAssocID="{DD82CB29-B9EC-418C-9CC1-80084E0F8E5F}" presName="linNode" presStyleCnt="0"/>
      <dgm:spPr/>
    </dgm:pt>
    <dgm:pt modelId="{D3B3FEB0-CFA8-42EA-88B2-B4A89917A113}" type="pres">
      <dgm:prSet presAssocID="{DD82CB29-B9EC-418C-9CC1-80084E0F8E5F}" presName="parentShp" presStyleLbl="node1" presStyleIdx="2" presStyleCnt="3" custScaleX="483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9333A7-5E8A-4A48-B9FE-596171506FE4}" type="pres">
      <dgm:prSet presAssocID="{DD82CB29-B9EC-418C-9CC1-80084E0F8E5F}" presName="childShp" presStyleLbl="bgAccFollowNode1" presStyleIdx="2" presStyleCnt="3" custScaleX="1463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0FE71DC-3C77-493E-B653-ED9548E64931}" type="presOf" srcId="{DD82CB29-B9EC-418C-9CC1-80084E0F8E5F}" destId="{D3B3FEB0-CFA8-42EA-88B2-B4A89917A113}" srcOrd="0" destOrd="0" presId="urn:microsoft.com/office/officeart/2005/8/layout/vList6"/>
    <dgm:cxn modelId="{15A09D40-4F49-4C47-889C-607A873F90CD}" type="presOf" srcId="{EB63EB0A-6932-475E-9D7F-68C21BFD3B72}" destId="{C5A7D850-2911-4E36-B8DE-67D527D68E05}" srcOrd="0" destOrd="0" presId="urn:microsoft.com/office/officeart/2005/8/layout/vList6"/>
    <dgm:cxn modelId="{28A099D2-DE82-4013-86F3-9CD286EFFC23}" srcId="{6DF1E7F1-A6CE-4497-82A8-0FA18A594610}" destId="{EB63EB0A-6932-475E-9D7F-68C21BFD3B72}" srcOrd="0" destOrd="0" parTransId="{3E90F5BE-1AF2-4E7C-B2F7-71BA65325B1F}" sibTransId="{896ACAED-D689-4683-8525-906A6110AEF7}"/>
    <dgm:cxn modelId="{DAEA965D-7F79-48F8-A907-925703B0D337}" type="presOf" srcId="{6DF1E7F1-A6CE-4497-82A8-0FA18A594610}" destId="{948C526A-491F-4E8B-8CA9-7B6C8EF81BFA}" srcOrd="0" destOrd="0" presId="urn:microsoft.com/office/officeart/2005/8/layout/vList6"/>
    <dgm:cxn modelId="{8A6D15C7-1B30-4EEC-875D-CADC2F690021}" type="presOf" srcId="{714BD4A8-D48E-4645-971B-4E61621C79A3}" destId="{0EC5FB85-25D1-4923-824D-6B79D9CC4E22}" srcOrd="0" destOrd="0" presId="urn:microsoft.com/office/officeart/2005/8/layout/vList6"/>
    <dgm:cxn modelId="{CDBA2475-1A80-4C6F-B05E-F6F5E8602453}" srcId="{407D74CA-53DE-41C7-9D35-16DECCB19347}" destId="{A63772D4-22F2-4023-9C90-A42A2B016F0B}" srcOrd="0" destOrd="0" parTransId="{8BC8B84B-E041-44D4-8B53-6E9610D5CAF1}" sibTransId="{160E903E-54AF-4A7B-8FFE-DA708D7084CE}"/>
    <dgm:cxn modelId="{C94F87BF-9B1E-4D36-873A-CBD22D1750D5}" type="presOf" srcId="{94A2588B-473B-4DC7-B3A6-F8CDE9218623}" destId="{299333A7-5E8A-4A48-B9FE-596171506FE4}" srcOrd="0" destOrd="0" presId="urn:microsoft.com/office/officeart/2005/8/layout/vList6"/>
    <dgm:cxn modelId="{897BABA8-19E0-4EF6-8F09-070F6DE19356}" srcId="{714BD4A8-D48E-4645-971B-4E61621C79A3}" destId="{6DF1E7F1-A6CE-4497-82A8-0FA18A594610}" srcOrd="1" destOrd="0" parTransId="{C279498F-ABE7-4FBD-B27F-5F8DD8A15ED4}" sibTransId="{CB5765AD-C5A3-4F62-859B-301820946405}"/>
    <dgm:cxn modelId="{3CDB81E2-6AF4-4814-A970-4AB0F92F7623}" type="presOf" srcId="{407D74CA-53DE-41C7-9D35-16DECCB19347}" destId="{61ACE61A-BDA9-446D-90F1-9F1AAF805D50}" srcOrd="0" destOrd="0" presId="urn:microsoft.com/office/officeart/2005/8/layout/vList6"/>
    <dgm:cxn modelId="{2C14C84C-E672-495C-AE92-CD45698DEA70}" type="presOf" srcId="{A63772D4-22F2-4023-9C90-A42A2B016F0B}" destId="{28F4C541-9FBC-49AA-AFDA-7745C5F55782}" srcOrd="0" destOrd="0" presId="urn:microsoft.com/office/officeart/2005/8/layout/vList6"/>
    <dgm:cxn modelId="{2E8B94E1-7A0A-4B42-AF35-68B8EFC19A27}" srcId="{714BD4A8-D48E-4645-971B-4E61621C79A3}" destId="{407D74CA-53DE-41C7-9D35-16DECCB19347}" srcOrd="0" destOrd="0" parTransId="{28AFB860-39D5-4CDF-9192-A3A3021AD392}" sibTransId="{9B3252CC-C9BF-41AC-91F3-33DFEEC3EECE}"/>
    <dgm:cxn modelId="{84FCA3A1-F9F5-4F57-8B62-62AC1A8D54AA}" srcId="{DD82CB29-B9EC-418C-9CC1-80084E0F8E5F}" destId="{94A2588B-473B-4DC7-B3A6-F8CDE9218623}" srcOrd="0" destOrd="0" parTransId="{175C3EEF-1EC8-4B62-BDD6-21392CA4A143}" sibTransId="{B7FCADA6-0B20-4ACF-B171-AB2149C9802D}"/>
    <dgm:cxn modelId="{042EE202-DA92-4187-84D7-48764965BC26}" srcId="{714BD4A8-D48E-4645-971B-4E61621C79A3}" destId="{DD82CB29-B9EC-418C-9CC1-80084E0F8E5F}" srcOrd="2" destOrd="0" parTransId="{F59147EF-5FF5-405B-AC72-125B3CCA0EB4}" sibTransId="{FE7953BF-ABA2-4687-AD93-B678BA6D6B5F}"/>
    <dgm:cxn modelId="{6D048965-8E16-47BD-8053-66299929281B}" type="presParOf" srcId="{0EC5FB85-25D1-4923-824D-6B79D9CC4E22}" destId="{8E6F0898-2545-4FBB-B0D2-EAA34F37C1E1}" srcOrd="0" destOrd="0" presId="urn:microsoft.com/office/officeart/2005/8/layout/vList6"/>
    <dgm:cxn modelId="{499D58FA-A514-4D9B-8605-4855FC42E1D8}" type="presParOf" srcId="{8E6F0898-2545-4FBB-B0D2-EAA34F37C1E1}" destId="{61ACE61A-BDA9-446D-90F1-9F1AAF805D50}" srcOrd="0" destOrd="0" presId="urn:microsoft.com/office/officeart/2005/8/layout/vList6"/>
    <dgm:cxn modelId="{EE769178-58C5-4007-B2F3-63865E125DA0}" type="presParOf" srcId="{8E6F0898-2545-4FBB-B0D2-EAA34F37C1E1}" destId="{28F4C541-9FBC-49AA-AFDA-7745C5F55782}" srcOrd="1" destOrd="0" presId="urn:microsoft.com/office/officeart/2005/8/layout/vList6"/>
    <dgm:cxn modelId="{502802C4-F7EC-4B2F-B755-5984CEA515F9}" type="presParOf" srcId="{0EC5FB85-25D1-4923-824D-6B79D9CC4E22}" destId="{69862028-2C21-4132-B437-D6A157A356F9}" srcOrd="1" destOrd="0" presId="urn:microsoft.com/office/officeart/2005/8/layout/vList6"/>
    <dgm:cxn modelId="{C14013A9-B304-4332-B1BE-2FD15E760AE2}" type="presParOf" srcId="{0EC5FB85-25D1-4923-824D-6B79D9CC4E22}" destId="{8031F6EF-56F8-42A8-B67F-9C64ABC91AF0}" srcOrd="2" destOrd="0" presId="urn:microsoft.com/office/officeart/2005/8/layout/vList6"/>
    <dgm:cxn modelId="{1DCFF8FD-FB70-4DF9-940A-217E6864E2C5}" type="presParOf" srcId="{8031F6EF-56F8-42A8-B67F-9C64ABC91AF0}" destId="{948C526A-491F-4E8B-8CA9-7B6C8EF81BFA}" srcOrd="0" destOrd="0" presId="urn:microsoft.com/office/officeart/2005/8/layout/vList6"/>
    <dgm:cxn modelId="{BBCA7C6D-6A3B-4385-9790-2A3B22F8E5CD}" type="presParOf" srcId="{8031F6EF-56F8-42A8-B67F-9C64ABC91AF0}" destId="{C5A7D850-2911-4E36-B8DE-67D527D68E05}" srcOrd="1" destOrd="0" presId="urn:microsoft.com/office/officeart/2005/8/layout/vList6"/>
    <dgm:cxn modelId="{BABF764D-2FF7-4B77-A822-EC9D72D3E042}" type="presParOf" srcId="{0EC5FB85-25D1-4923-824D-6B79D9CC4E22}" destId="{B42BD6BA-DDDB-4414-8AE8-187879A70E27}" srcOrd="3" destOrd="0" presId="urn:microsoft.com/office/officeart/2005/8/layout/vList6"/>
    <dgm:cxn modelId="{73DBE4F5-993C-47C5-8BCF-0489F8B74C46}" type="presParOf" srcId="{0EC5FB85-25D1-4923-824D-6B79D9CC4E22}" destId="{52A9AEA1-F879-47BF-AAD6-744D1D489BDB}" srcOrd="4" destOrd="0" presId="urn:microsoft.com/office/officeart/2005/8/layout/vList6"/>
    <dgm:cxn modelId="{7D77B7AD-3E12-4C00-B1CD-8FD3FD4FA586}" type="presParOf" srcId="{52A9AEA1-F879-47BF-AAD6-744D1D489BDB}" destId="{D3B3FEB0-CFA8-42EA-88B2-B4A89917A113}" srcOrd="0" destOrd="0" presId="urn:microsoft.com/office/officeart/2005/8/layout/vList6"/>
    <dgm:cxn modelId="{66226A36-D987-4FB6-B364-6BBE30D84AF9}" type="presParOf" srcId="{52A9AEA1-F879-47BF-AAD6-744D1D489BDB}" destId="{299333A7-5E8A-4A48-B9FE-596171506FE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39A57E-F25B-4CBE-AD01-AB87334FED21}">
      <dsp:nvSpPr>
        <dsp:cNvPr id="0" name=""/>
        <dsp:cNvSpPr/>
      </dsp:nvSpPr>
      <dsp:spPr>
        <a:xfrm rot="5400000">
          <a:off x="4370229" y="-2366806"/>
          <a:ext cx="913507" cy="58766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kern="1200">
              <a:latin typeface="+mn-lt"/>
              <a:ea typeface="+mn-ea"/>
              <a:cs typeface="+mn-ea"/>
              <a:sym typeface="+mn-lt"/>
            </a:rPr>
            <a:t>建立中国特色、世界水平高等教育质量保障体系</a:t>
          </a:r>
          <a:endParaRPr lang="zh-CN" altLang="en-US" sz="2400" kern="1200" dirty="0">
            <a:latin typeface="+mn-lt"/>
            <a:ea typeface="+mn-ea"/>
            <a:cs typeface="+mn-ea"/>
            <a:sym typeface="+mn-lt"/>
          </a:endParaRPr>
        </a:p>
      </dsp:txBody>
      <dsp:txXfrm rot="-5400000">
        <a:off x="1888677" y="159340"/>
        <a:ext cx="5832018" cy="824319"/>
      </dsp:txXfrm>
    </dsp:sp>
    <dsp:sp modelId="{9547FAF4-ED37-4883-B57C-CC429A1E8060}">
      <dsp:nvSpPr>
        <dsp:cNvPr id="0" name=""/>
        <dsp:cNvSpPr/>
      </dsp:nvSpPr>
      <dsp:spPr>
        <a:xfrm>
          <a:off x="154366" y="558"/>
          <a:ext cx="1734309" cy="114188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目标</a:t>
          </a:r>
        </a:p>
      </dsp:txBody>
      <dsp:txXfrm>
        <a:off x="210108" y="56300"/>
        <a:ext cx="1622825" cy="103039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80C74D-A063-44AA-B134-D3242F8CC98B}">
      <dsp:nvSpPr>
        <dsp:cNvPr id="0" name=""/>
        <dsp:cNvSpPr/>
      </dsp:nvSpPr>
      <dsp:spPr>
        <a:xfrm>
          <a:off x="931" y="0"/>
          <a:ext cx="2422534" cy="28398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一平台</a:t>
          </a:r>
        </a:p>
      </dsp:txBody>
      <dsp:txXfrm>
        <a:off x="931" y="0"/>
        <a:ext cx="2422534" cy="851959"/>
      </dsp:txXfrm>
    </dsp:sp>
    <dsp:sp modelId="{2A82C911-D246-4AAD-92BC-7240FF228628}">
      <dsp:nvSpPr>
        <dsp:cNvPr id="0" name=""/>
        <dsp:cNvSpPr/>
      </dsp:nvSpPr>
      <dsp:spPr>
        <a:xfrm>
          <a:off x="243185" y="851959"/>
          <a:ext cx="1938027" cy="184591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国家质量监测数据平台</a:t>
          </a:r>
        </a:p>
      </dsp:txBody>
      <dsp:txXfrm>
        <a:off x="297250" y="906024"/>
        <a:ext cx="1829897" cy="1737781"/>
      </dsp:txXfrm>
    </dsp:sp>
    <dsp:sp modelId="{21E694CE-FE49-456C-9453-2635A76C08DA}">
      <dsp:nvSpPr>
        <dsp:cNvPr id="0" name=""/>
        <dsp:cNvSpPr/>
      </dsp:nvSpPr>
      <dsp:spPr>
        <a:xfrm>
          <a:off x="2605156" y="0"/>
          <a:ext cx="2422534" cy="28398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二支柱</a:t>
          </a:r>
        </a:p>
      </dsp:txBody>
      <dsp:txXfrm>
        <a:off x="2605156" y="0"/>
        <a:ext cx="2422534" cy="851959"/>
      </dsp:txXfrm>
    </dsp:sp>
    <dsp:sp modelId="{10721295-B356-443E-A833-87CC20EC3144}">
      <dsp:nvSpPr>
        <dsp:cNvPr id="0" name=""/>
        <dsp:cNvSpPr/>
      </dsp:nvSpPr>
      <dsp:spPr>
        <a:xfrm>
          <a:off x="2847410" y="852791"/>
          <a:ext cx="1938027" cy="8562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院校评估</a:t>
          </a:r>
        </a:p>
      </dsp:txBody>
      <dsp:txXfrm>
        <a:off x="2872489" y="877870"/>
        <a:ext cx="1887869" cy="806099"/>
      </dsp:txXfrm>
    </dsp:sp>
    <dsp:sp modelId="{3C604E7E-93AD-44EA-9EA0-2E07D65767EE}">
      <dsp:nvSpPr>
        <dsp:cNvPr id="0" name=""/>
        <dsp:cNvSpPr/>
      </dsp:nvSpPr>
      <dsp:spPr>
        <a:xfrm>
          <a:off x="2847410" y="1840780"/>
          <a:ext cx="1938027" cy="85625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专业认证</a:t>
          </a:r>
        </a:p>
      </dsp:txBody>
      <dsp:txXfrm>
        <a:off x="2872489" y="1865859"/>
        <a:ext cx="1887869" cy="806099"/>
      </dsp:txXfrm>
    </dsp:sp>
    <dsp:sp modelId="{C8EE5E11-CB4E-4D92-8939-291C54659BB2}">
      <dsp:nvSpPr>
        <dsp:cNvPr id="0" name=""/>
        <dsp:cNvSpPr/>
      </dsp:nvSpPr>
      <dsp:spPr>
        <a:xfrm>
          <a:off x="5209381" y="0"/>
          <a:ext cx="2422534" cy="28398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7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三保证</a:t>
          </a:r>
        </a:p>
      </dsp:txBody>
      <dsp:txXfrm>
        <a:off x="5209381" y="0"/>
        <a:ext cx="2422534" cy="851959"/>
      </dsp:txXfrm>
    </dsp:sp>
    <dsp:sp modelId="{5C5242EF-BDE4-4E2C-B2AE-949B1667DCBD}">
      <dsp:nvSpPr>
        <dsp:cNvPr id="0" name=""/>
        <dsp:cNvSpPr/>
      </dsp:nvSpPr>
      <dsp:spPr>
        <a:xfrm>
          <a:off x="5451634" y="852201"/>
          <a:ext cx="1938027" cy="5579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内驱力</a:t>
          </a:r>
        </a:p>
      </dsp:txBody>
      <dsp:txXfrm>
        <a:off x="5467975" y="868542"/>
        <a:ext cx="1905345" cy="525237"/>
      </dsp:txXfrm>
    </dsp:sp>
    <dsp:sp modelId="{FD4392EA-1FA9-4C69-BB0C-B1D024B41B92}">
      <dsp:nvSpPr>
        <dsp:cNvPr id="0" name=""/>
        <dsp:cNvSpPr/>
      </dsp:nvSpPr>
      <dsp:spPr>
        <a:xfrm>
          <a:off x="5451634" y="1495955"/>
          <a:ext cx="1938027" cy="5579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外推力</a:t>
          </a:r>
        </a:p>
      </dsp:txBody>
      <dsp:txXfrm>
        <a:off x="5467975" y="1512296"/>
        <a:ext cx="1905345" cy="525237"/>
      </dsp:txXfrm>
    </dsp:sp>
    <dsp:sp modelId="{9E7590FE-6A47-48ED-94E2-F9EF6B11882E}">
      <dsp:nvSpPr>
        <dsp:cNvPr id="0" name=""/>
        <dsp:cNvSpPr/>
      </dsp:nvSpPr>
      <dsp:spPr>
        <a:xfrm>
          <a:off x="5451634" y="2139708"/>
          <a:ext cx="1938027" cy="5579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影响力</a:t>
          </a:r>
        </a:p>
      </dsp:txBody>
      <dsp:txXfrm>
        <a:off x="5467975" y="2156049"/>
        <a:ext cx="1905345" cy="5252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021F13-AEA1-4414-AFB1-B8EB4532F896}">
      <dsp:nvSpPr>
        <dsp:cNvPr id="0" name=""/>
        <dsp:cNvSpPr/>
      </dsp:nvSpPr>
      <dsp:spPr>
        <a:xfrm>
          <a:off x="369281" y="324"/>
          <a:ext cx="2563079" cy="13876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合格评估</a:t>
          </a:r>
        </a:p>
      </dsp:txBody>
      <dsp:txXfrm>
        <a:off x="369281" y="324"/>
        <a:ext cx="2563079" cy="1387673"/>
      </dsp:txXfrm>
    </dsp:sp>
    <dsp:sp modelId="{D7F8FD72-0B75-415A-9840-C422723FE6C5}">
      <dsp:nvSpPr>
        <dsp:cNvPr id="0" name=""/>
        <dsp:cNvSpPr/>
      </dsp:nvSpPr>
      <dsp:spPr>
        <a:xfrm>
          <a:off x="3163639" y="324"/>
          <a:ext cx="2563079" cy="13876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审核评估</a:t>
          </a:r>
        </a:p>
      </dsp:txBody>
      <dsp:txXfrm>
        <a:off x="3163639" y="324"/>
        <a:ext cx="2563079" cy="1387673"/>
      </dsp:txXfrm>
    </dsp:sp>
    <dsp:sp modelId="{7C6EA07A-A84C-47A3-AD14-F7B0F546F004}">
      <dsp:nvSpPr>
        <dsp:cNvPr id="0" name=""/>
        <dsp:cNvSpPr/>
      </dsp:nvSpPr>
      <dsp:spPr>
        <a:xfrm>
          <a:off x="342210" y="1619276"/>
          <a:ext cx="1573829" cy="13876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基本质量标准</a:t>
          </a:r>
        </a:p>
      </dsp:txBody>
      <dsp:txXfrm>
        <a:off x="342210" y="1619276"/>
        <a:ext cx="1573829" cy="1387673"/>
      </dsp:txXfrm>
    </dsp:sp>
    <dsp:sp modelId="{93C27680-4E6D-4CC6-9820-E3A30867C321}">
      <dsp:nvSpPr>
        <dsp:cNvPr id="0" name=""/>
        <dsp:cNvSpPr/>
      </dsp:nvSpPr>
      <dsp:spPr>
        <a:xfrm>
          <a:off x="2147318" y="1619276"/>
          <a:ext cx="1687595" cy="13876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国家质量标准</a:t>
          </a:r>
        </a:p>
      </dsp:txBody>
      <dsp:txXfrm>
        <a:off x="2147318" y="1619276"/>
        <a:ext cx="1687595" cy="1387673"/>
      </dsp:txXfrm>
    </dsp:sp>
    <dsp:sp modelId="{1E4D3A84-AE25-42E9-A485-0D1F6E9FADF4}">
      <dsp:nvSpPr>
        <dsp:cNvPr id="0" name=""/>
        <dsp:cNvSpPr/>
      </dsp:nvSpPr>
      <dsp:spPr>
        <a:xfrm>
          <a:off x="4066193" y="1619276"/>
          <a:ext cx="1687595" cy="138767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rPr>
            <a:t>国际质量标准</a:t>
          </a:r>
        </a:p>
      </dsp:txBody>
      <dsp:txXfrm>
        <a:off x="4066193" y="1619276"/>
        <a:ext cx="1687595" cy="13876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chitecture">
  <dgm:title val="结构布局"/>
  <dgm:desc val="用于显示自下而上构建的层级关系。 此布局适用于显示构建在其他对象上的结构组件或对象。"/>
  <dgm:catLst>
    <dgm:cat type="hierarchy" pri="4500"/>
    <dgm:cat type="list" pri="24500"/>
    <dgm:cat type="relationship" pri="10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103483-0ADE-4E9F-A444-E33386A15D84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0BB22-283C-471D-86FA-BDA2BF3CDD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97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i="0" spc="-60" dirty="0">
                <a:ln w="11430"/>
                <a:solidFill>
                  <a:srgbClr val="0033CC"/>
                </a:solidFill>
                <a:ea typeface="微软雅黑" pitchFamily="34" charset="-122"/>
              </a:rPr>
              <a:t>一平台：运用互联网和大数据技术，建设高等职业教育、本科教育、研究生教育全覆盖的质量监测网络。目前已采集</a:t>
            </a:r>
            <a:r>
              <a:rPr lang="en-US" altLang="zh-CN" sz="1200" i="0" spc="-60" dirty="0">
                <a:ln w="11430"/>
                <a:solidFill>
                  <a:srgbClr val="0033CC"/>
                </a:solidFill>
                <a:ea typeface="微软雅黑" pitchFamily="34" charset="-122"/>
              </a:rPr>
              <a:t>1000</a:t>
            </a:r>
            <a:r>
              <a:rPr lang="zh-CN" altLang="en-US" sz="1200" i="0" spc="-60" dirty="0">
                <a:ln w="11430"/>
                <a:solidFill>
                  <a:srgbClr val="0033CC"/>
                </a:solidFill>
                <a:ea typeface="微软雅黑" pitchFamily="34" charset="-122"/>
              </a:rPr>
              <a:t>多所高校数据，发布了一些列质量报告。</a:t>
            </a:r>
            <a:endParaRPr lang="en-US" altLang="zh-CN" sz="1200" i="0" spc="-60" dirty="0">
              <a:ln w="11430"/>
              <a:solidFill>
                <a:srgbClr val="C00000"/>
              </a:solidFill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06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5258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360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强调职业道德，师德一票否决</a:t>
            </a:r>
            <a:endParaRPr lang="en-US" altLang="zh-CN" dirty="0"/>
          </a:p>
          <a:p>
            <a:pPr eaLnBrk="1" hangingPunct="1">
              <a:spcBef>
                <a:spcPct val="0"/>
              </a:spcBef>
            </a:pPr>
            <a:r>
              <a:rPr lang="en-US" altLang="zh-CN" dirty="0"/>
              <a:t>2011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</a:t>
            </a:r>
            <a:r>
              <a:rPr lang="en-US" altLang="zh-CN" dirty="0"/>
              <a:t>30</a:t>
            </a:r>
            <a:r>
              <a:rPr lang="zh-CN" altLang="en-US" dirty="0"/>
              <a:t>日颁布</a:t>
            </a:r>
            <a:endParaRPr lang="en-US" altLang="zh-CN" dirty="0"/>
          </a:p>
          <a:p>
            <a:pPr eaLnBrk="1" hangingPunct="1">
              <a:spcBef>
                <a:spcPct val="0"/>
              </a:spcBef>
            </a:pPr>
            <a:r>
              <a:rPr lang="zh-CN" altLang="zh-CN" dirty="0"/>
              <a:t>一、爱国守法。热爱祖国，热爱人民，拥护中国共产党领导，拥护中国特色社会主义制度。遵守宪法和法律法规，贯彻党和国家教育方针，依法履行教师职责，维护社会稳定和校园和谐。不得有损害国家利益和不利于学生健康成长的言行。</a:t>
            </a:r>
          </a:p>
          <a:p>
            <a:pPr eaLnBrk="1" hangingPunct="1">
              <a:spcBef>
                <a:spcPct val="0"/>
              </a:spcBef>
            </a:pPr>
            <a:r>
              <a:rPr lang="zh-CN" altLang="zh-CN" dirty="0"/>
              <a:t>二、敬业爱生。忠诚人民教育事业，树立崇高职业理想，以人才培养、科学研究、社会服务和文化传承创新为己任。恪尽职守，甘于奉献。终身学习，刻苦钻研。真心关爱学生，严格要求学生，公正对待学生，做学生良师益友。不得损害学生和学校的合法权益。</a:t>
            </a:r>
          </a:p>
          <a:p>
            <a:pPr eaLnBrk="1" hangingPunct="1">
              <a:spcBef>
                <a:spcPct val="0"/>
              </a:spcBef>
            </a:pPr>
            <a:r>
              <a:rPr lang="zh-CN" altLang="zh-CN" dirty="0"/>
              <a:t>三、教书育人。坚持育人为本，立德树人。遵循教育规律，实施素质教育。注重学思结合，知行合一，因材施教，不断提高教育质量。严慈相济，教学相长，诲人不倦。尊重学生个性，促进学生全面发展。不拒绝学生的合理要求。不得从事影响教育教学工作的兼职。</a:t>
            </a:r>
          </a:p>
          <a:p>
            <a:pPr eaLnBrk="1" hangingPunct="1">
              <a:spcBef>
                <a:spcPct val="0"/>
              </a:spcBef>
            </a:pPr>
            <a:r>
              <a:rPr lang="zh-CN" altLang="zh-CN" dirty="0"/>
              <a:t>四、严谨治学。弘扬科学精神，勇于探索，追求真理，修正错误，精益求精。实事求是，发扬民主，团结合作，协同创新。秉持学术良知，恪守学术规范。尊重他人劳动和学术成果，维护学术自由和学术尊严。诚实守信，力戒浮躁。坚决抵制学术失范和学术不端行为。</a:t>
            </a:r>
          </a:p>
          <a:p>
            <a:pPr eaLnBrk="1" hangingPunct="1">
              <a:spcBef>
                <a:spcPct val="0"/>
              </a:spcBef>
            </a:pPr>
            <a:r>
              <a:rPr lang="zh-CN" altLang="zh-CN" dirty="0"/>
              <a:t>五、服务社会。勇担社会责任，为国家富强、民族振兴和人类进步服务。传播优秀文化，普及科学知识。热心公益，服务大众。主动参与社会实践，自觉承担社会义务，积极提供专业服务。坚决反对滥用学术资源和学术影响。</a:t>
            </a:r>
          </a:p>
          <a:p>
            <a:pPr eaLnBrk="1" hangingPunct="1">
              <a:spcBef>
                <a:spcPct val="0"/>
              </a:spcBef>
            </a:pPr>
            <a:r>
              <a:rPr lang="zh-CN" altLang="zh-CN" dirty="0"/>
              <a:t>六、为人师表。学为人师，行为世范。淡泊名利，志存高远。树立优良学风教风，以高尚师德、人格魅力和学识风范教育感染学生。模范遵守社会公德，维护社会正义，引领社会风尚。言行雅正，举止文明。自尊自律，清廉从教，以身作则。自觉抵制有损教师职业声誉的行为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2962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47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教学检查包括日常听课检查（教学质量监控委员会委员听课检查、领导干部听课检查、素质教师听课检查等）、阶段检查（期初、期中、期末检查等）、常项检查（课程考核质量检查、毕业设计（论文）质量检查、双语课程教学检查、实习实践质量检查等）、专项评估（专业、专业人才培养方案、课程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项目、校企合作、学生素质教育活动等）以及其他临时组织的专项检查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8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0520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9544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1498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662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三级认证体系</a:t>
            </a:r>
            <a:endParaRPr lang="en-US" altLang="zh-CN" sz="1200" i="0" spc="-60" dirty="0">
              <a:ln w="11430"/>
              <a:solidFill>
                <a:srgbClr val="C00000"/>
              </a:solidFill>
              <a:ea typeface="微软雅黑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工程教育专业认证：</a:t>
            </a:r>
            <a:r>
              <a:rPr lang="en-US" altLang="zh-CN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17</a:t>
            </a:r>
            <a:r>
              <a:rPr lang="zh-CN" altLang="en-US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个专业类，</a:t>
            </a:r>
            <a:r>
              <a:rPr lang="en-US" altLang="zh-CN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300</a:t>
            </a:r>
            <a:r>
              <a:rPr lang="zh-CN" altLang="en-US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多所院校的专业</a:t>
            </a:r>
            <a:endParaRPr lang="en-US" altLang="zh-CN" sz="1200" i="0" spc="-60" dirty="0">
              <a:ln w="11430"/>
              <a:solidFill>
                <a:srgbClr val="C00000"/>
              </a:solidFill>
              <a:ea typeface="微软雅黑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人文社科专业类认证</a:t>
            </a:r>
            <a:endParaRPr lang="en-US" altLang="zh-CN" sz="1200" i="0" spc="-60" dirty="0">
              <a:ln w="11430"/>
              <a:solidFill>
                <a:srgbClr val="C00000"/>
              </a:solidFill>
              <a:ea typeface="微软雅黑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医学专业认证</a:t>
            </a:r>
            <a:endParaRPr lang="en-US" altLang="zh-CN" sz="1200" i="0" spc="-60" dirty="0">
              <a:ln w="11430"/>
              <a:solidFill>
                <a:srgbClr val="C00000"/>
              </a:solidFill>
              <a:ea typeface="微软雅黑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理科专业认证</a:t>
            </a:r>
            <a:endParaRPr lang="en-US" altLang="zh-CN" sz="1200" i="0" spc="-60" dirty="0">
              <a:ln w="11430"/>
              <a:solidFill>
                <a:srgbClr val="C00000"/>
              </a:solidFill>
              <a:ea typeface="微软雅黑" pitchFamily="34" charset="-122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i="0" spc="-60" dirty="0">
                <a:ln w="11430"/>
                <a:solidFill>
                  <a:srgbClr val="C00000"/>
                </a:solidFill>
                <a:ea typeface="微软雅黑" pitchFamily="34" charset="-122"/>
              </a:rPr>
              <a:t>农学专业认证</a:t>
            </a:r>
            <a:endParaRPr lang="en-US" altLang="zh-CN" sz="1200" i="0" spc="-60" dirty="0">
              <a:ln w="11430"/>
              <a:solidFill>
                <a:srgbClr val="C00000"/>
              </a:solidFill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82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i="0" spc="-100" dirty="0">
                <a:ln w="11430"/>
                <a:solidFill>
                  <a:srgbClr val="0033CC"/>
                </a:solidFill>
                <a:ea typeface="微软雅黑" pitchFamily="34" charset="-122"/>
              </a:rPr>
              <a:t>学校评价：真出汗、真促进、真管用</a:t>
            </a:r>
            <a:endParaRPr lang="en-US" altLang="zh-CN" sz="1200" i="0" spc="-100" dirty="0">
              <a:ln w="11430"/>
              <a:solidFill>
                <a:srgbClr val="0033CC"/>
              </a:solidFill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897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对象是</a:t>
            </a:r>
            <a:r>
              <a:rPr lang="en-US" altLang="zh-CN" sz="1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200" dirty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年之后通过合并、重组或独立升格而组建的普通本科院校</a:t>
            </a:r>
            <a:endParaRPr lang="en-US" altLang="zh-CN" sz="12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894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79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572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/>
                </a:solidFill>
              </a:rPr>
              <a:t>7</a:t>
            </a:r>
            <a:r>
              <a:rPr lang="zh-CN" altLang="en-US" dirty="0">
                <a:solidFill>
                  <a:schemeClr val="tx1"/>
                </a:solidFill>
              </a:rPr>
              <a:t>个一级指标，</a:t>
            </a:r>
            <a:r>
              <a:rPr lang="en-US" altLang="zh-CN" dirty="0">
                <a:solidFill>
                  <a:schemeClr val="tx1"/>
                </a:solidFill>
              </a:rPr>
              <a:t>20</a:t>
            </a:r>
            <a:r>
              <a:rPr lang="zh-CN" altLang="en-US" dirty="0">
                <a:solidFill>
                  <a:schemeClr val="tx1"/>
                </a:solidFill>
              </a:rPr>
              <a:t>个二级指标，</a:t>
            </a:r>
            <a:r>
              <a:rPr lang="en-US" altLang="zh-CN" dirty="0">
                <a:solidFill>
                  <a:schemeClr val="tx1"/>
                </a:solidFill>
              </a:rPr>
              <a:t>40</a:t>
            </a:r>
            <a:r>
              <a:rPr lang="zh-CN" altLang="en-US" dirty="0">
                <a:solidFill>
                  <a:schemeClr val="tx1"/>
                </a:solidFill>
              </a:rPr>
              <a:t>个观测点</a:t>
            </a:r>
            <a:endParaRPr lang="en-US" altLang="zh-CN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专家个人需按照</a:t>
            </a:r>
            <a:r>
              <a:rPr lang="en-US" altLang="zh-CN" dirty="0">
                <a:solidFill>
                  <a:schemeClr val="tx1"/>
                </a:solidFill>
              </a:rPr>
              <a:t>39</a:t>
            </a:r>
            <a:r>
              <a:rPr lang="zh-CN" altLang="en-US" dirty="0">
                <a:solidFill>
                  <a:schemeClr val="tx1"/>
                </a:solidFill>
              </a:rPr>
              <a:t>个（民办</a:t>
            </a:r>
            <a:r>
              <a:rPr lang="en-US" altLang="zh-CN" dirty="0">
                <a:solidFill>
                  <a:schemeClr val="tx1"/>
                </a:solidFill>
              </a:rPr>
              <a:t>40</a:t>
            </a:r>
            <a:r>
              <a:rPr lang="zh-CN" altLang="en-US" dirty="0">
                <a:solidFill>
                  <a:schemeClr val="tx1"/>
                </a:solidFill>
              </a:rPr>
              <a:t>）观测点投票，掌握标准为：</a:t>
            </a: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通 过：所有观测点中，有</a:t>
            </a:r>
            <a:r>
              <a:rPr lang="en-US" altLang="zh-CN" dirty="0">
                <a:solidFill>
                  <a:schemeClr val="tx1"/>
                </a:solidFill>
              </a:rPr>
              <a:t>33</a:t>
            </a:r>
            <a:r>
              <a:rPr lang="zh-CN" altLang="en-US" dirty="0">
                <a:solidFill>
                  <a:schemeClr val="tx1"/>
                </a:solidFill>
              </a:rPr>
              <a:t>个及以上观测点达到基本要求。</a:t>
            </a: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不通过：所有观测点中，有</a:t>
            </a:r>
            <a:r>
              <a:rPr lang="en-US" altLang="zh-CN" dirty="0">
                <a:solidFill>
                  <a:schemeClr val="tx1"/>
                </a:solidFill>
              </a:rPr>
              <a:t>9</a:t>
            </a:r>
            <a:r>
              <a:rPr lang="zh-CN" altLang="en-US" dirty="0">
                <a:solidFill>
                  <a:schemeClr val="tx1"/>
                </a:solidFill>
              </a:rPr>
              <a:t>个及以上达不到基本要求。</a:t>
            </a: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暂缓通过：所有观测点中，有</a:t>
            </a:r>
            <a:r>
              <a:rPr lang="en-US" altLang="zh-CN" dirty="0">
                <a:solidFill>
                  <a:schemeClr val="tx1"/>
                </a:solidFill>
              </a:rPr>
              <a:t>7</a:t>
            </a:r>
            <a:r>
              <a:rPr lang="zh-CN" altLang="en-US" dirty="0">
                <a:solidFill>
                  <a:schemeClr val="tx1"/>
                </a:solidFill>
              </a:rPr>
              <a:t>或</a:t>
            </a:r>
            <a:r>
              <a:rPr lang="en-US" altLang="zh-CN" dirty="0">
                <a:solidFill>
                  <a:schemeClr val="tx1"/>
                </a:solidFill>
              </a:rPr>
              <a:t>8</a:t>
            </a:r>
            <a:r>
              <a:rPr lang="zh-CN" altLang="en-US" dirty="0">
                <a:solidFill>
                  <a:schemeClr val="tx1"/>
                </a:solidFill>
              </a:rPr>
              <a:t>个达不到基本要求。</a:t>
            </a:r>
            <a:endParaRPr lang="en-US" altLang="zh-CN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专家组评估结论建议根据专家个人投票统计得出：</a:t>
            </a: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通 过：专家所投票数中，通过票数≥三分之二。</a:t>
            </a: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不 通 过：专家所投票数中，不通过票数</a:t>
            </a:r>
            <a:r>
              <a:rPr lang="en-US" altLang="zh-CN" dirty="0">
                <a:solidFill>
                  <a:schemeClr val="tx1"/>
                </a:solidFill>
              </a:rPr>
              <a:t>&gt;</a:t>
            </a:r>
            <a:r>
              <a:rPr lang="zh-CN" altLang="en-US" dirty="0">
                <a:solidFill>
                  <a:schemeClr val="tx1"/>
                </a:solidFill>
              </a:rPr>
              <a:t>三分之一。</a:t>
            </a:r>
          </a:p>
          <a:p>
            <a:pPr lvl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暂缓通过：介于通过与不通过中间的票数。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741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613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40BB22-283C-471D-86FA-BDA2BF3CDD9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70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59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48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997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916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92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58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07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06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148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051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388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1FFA1-9F2F-4AE6-9BB8-583CCDFA4E0C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D0734-68CD-4C87-B327-FAC6021E1A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13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notesSlide" Target="../notesSlides/notesSlide6.xml"/><Relationship Id="rId7" Type="http://schemas.openxmlformats.org/officeDocument/2006/relationships/diagramColors" Target="../diagrams/colors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notesSlide" Target="../notesSlides/notesSlide8.xml"/><Relationship Id="rId7" Type="http://schemas.openxmlformats.org/officeDocument/2006/relationships/diagramColors" Target="../diagrams/colors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notesSlide" Target="../notesSlides/notesSlide9.xml"/><Relationship Id="rId7" Type="http://schemas.openxmlformats.org/officeDocument/2006/relationships/diagramColors" Target="../diagrams/colors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notesSlide" Target="../notesSlides/notesSlide10.xml"/><Relationship Id="rId7" Type="http://schemas.openxmlformats.org/officeDocument/2006/relationships/diagramColors" Target="../diagrams/colors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notesSlide" Target="../notesSlides/notesSlide11.xml"/><Relationship Id="rId7" Type="http://schemas.openxmlformats.org/officeDocument/2006/relationships/diagramColors" Target="../diagrams/colors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notesSlide" Target="../notesSlides/notesSlide12.xml"/><Relationship Id="rId7" Type="http://schemas.openxmlformats.org/officeDocument/2006/relationships/diagramColors" Target="../diagrams/colors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notesSlide" Target="../notesSlides/notesSlide14.xml"/><Relationship Id="rId7" Type="http://schemas.openxmlformats.org/officeDocument/2006/relationships/diagramColors" Target="../diagrams/colors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hyperlink" Target="&#22823;&#31185;&#38498;&#21457;&#12308;2018&#12309;139&#21495;%20&#20851;&#20110;&#21360;&#21457;&#12298;&#22823;&#36830;&#31185;&#25216;&#23398;&#38498;&#25945;&#23398;&#20107;&#25925;&#35748;&#23450;&#19982;&#22788;&#29702;&#21150;&#27861;&#65288;&#20462;&#35746;&#65289;&#12299;&#30340;&#36890;&#30693;.pdf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notesSlide" Target="../notesSlides/notesSlide18.xml"/><Relationship Id="rId7" Type="http://schemas.openxmlformats.org/officeDocument/2006/relationships/diagramColors" Target="../diagrams/colors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notesSlide" Target="../notesSlides/notesSlide1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notesSlide" Target="../notesSlides/notesSlide5.xml"/><Relationship Id="rId7" Type="http://schemas.openxmlformats.org/officeDocument/2006/relationships/diagramColors" Target="../diagrams/colors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9" name="组合 1108"/>
          <p:cNvGrpSpPr/>
          <p:nvPr/>
        </p:nvGrpSpPr>
        <p:grpSpPr>
          <a:xfrm>
            <a:off x="4427016" y="652783"/>
            <a:ext cx="3364094" cy="3363035"/>
            <a:chOff x="3573463" y="469901"/>
            <a:chExt cx="5041900" cy="5040313"/>
          </a:xfrm>
        </p:grpSpPr>
        <p:sp>
          <p:nvSpPr>
            <p:cNvPr id="1096" name="Oval 137"/>
            <p:cNvSpPr>
              <a:spLocks noChangeArrowheads="1"/>
            </p:cNvSpPr>
            <p:nvPr/>
          </p:nvSpPr>
          <p:spPr bwMode="auto">
            <a:xfrm>
              <a:off x="3573463" y="469901"/>
              <a:ext cx="5041900" cy="5040313"/>
            </a:xfrm>
            <a:prstGeom prst="ellipse">
              <a:avLst/>
            </a:prstGeom>
            <a:solidFill>
              <a:srgbClr val="9E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8" name="Freeform 138"/>
            <p:cNvSpPr>
              <a:spLocks/>
            </p:cNvSpPr>
            <p:nvPr/>
          </p:nvSpPr>
          <p:spPr bwMode="auto">
            <a:xfrm>
              <a:off x="6965951" y="1465263"/>
              <a:ext cx="109538" cy="117475"/>
            </a:xfrm>
            <a:custGeom>
              <a:avLst/>
              <a:gdLst>
                <a:gd name="T0" fmla="*/ 25 w 47"/>
                <a:gd name="T1" fmla="*/ 14 h 51"/>
                <a:gd name="T2" fmla="*/ 15 w 47"/>
                <a:gd name="T3" fmla="*/ 46 h 51"/>
                <a:gd name="T4" fmla="*/ 25 w 47"/>
                <a:gd name="T5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1">
                  <a:moveTo>
                    <a:pt x="25" y="14"/>
                  </a:moveTo>
                  <a:cubicBezTo>
                    <a:pt x="11" y="0"/>
                    <a:pt x="0" y="42"/>
                    <a:pt x="15" y="46"/>
                  </a:cubicBezTo>
                  <a:cubicBezTo>
                    <a:pt x="30" y="51"/>
                    <a:pt x="47" y="36"/>
                    <a:pt x="25" y="14"/>
                  </a:cubicBez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0" name="Freeform 139"/>
            <p:cNvSpPr>
              <a:spLocks/>
            </p:cNvSpPr>
            <p:nvPr/>
          </p:nvSpPr>
          <p:spPr bwMode="auto">
            <a:xfrm>
              <a:off x="4978401" y="4973638"/>
              <a:ext cx="450850" cy="447675"/>
            </a:xfrm>
            <a:custGeom>
              <a:avLst/>
              <a:gdLst>
                <a:gd name="T0" fmla="*/ 115 w 196"/>
                <a:gd name="T1" fmla="*/ 42 h 194"/>
                <a:gd name="T2" fmla="*/ 27 w 196"/>
                <a:gd name="T3" fmla="*/ 20 h 194"/>
                <a:gd name="T4" fmla="*/ 13 w 196"/>
                <a:gd name="T5" fmla="*/ 127 h 194"/>
                <a:gd name="T6" fmla="*/ 195 w 196"/>
                <a:gd name="T7" fmla="*/ 194 h 194"/>
                <a:gd name="T8" fmla="*/ 189 w 196"/>
                <a:gd name="T9" fmla="*/ 173 h 194"/>
                <a:gd name="T10" fmla="*/ 115 w 196"/>
                <a:gd name="T11" fmla="*/ 4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6" h="194">
                  <a:moveTo>
                    <a:pt x="115" y="42"/>
                  </a:moveTo>
                  <a:cubicBezTo>
                    <a:pt x="108" y="0"/>
                    <a:pt x="54" y="8"/>
                    <a:pt x="27" y="20"/>
                  </a:cubicBezTo>
                  <a:cubicBezTo>
                    <a:pt x="0" y="33"/>
                    <a:pt x="5" y="92"/>
                    <a:pt x="13" y="127"/>
                  </a:cubicBezTo>
                  <a:cubicBezTo>
                    <a:pt x="71" y="154"/>
                    <a:pt x="132" y="177"/>
                    <a:pt x="195" y="194"/>
                  </a:cubicBezTo>
                  <a:cubicBezTo>
                    <a:pt x="196" y="188"/>
                    <a:pt x="194" y="182"/>
                    <a:pt x="189" y="173"/>
                  </a:cubicBezTo>
                  <a:cubicBezTo>
                    <a:pt x="175" y="149"/>
                    <a:pt x="123" y="84"/>
                    <a:pt x="115" y="42"/>
                  </a:cubicBez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2" name="Freeform 140"/>
            <p:cNvSpPr>
              <a:spLocks/>
            </p:cNvSpPr>
            <p:nvPr/>
          </p:nvSpPr>
          <p:spPr bwMode="auto">
            <a:xfrm>
              <a:off x="6394451" y="593726"/>
              <a:ext cx="2100263" cy="1962150"/>
            </a:xfrm>
            <a:custGeom>
              <a:avLst/>
              <a:gdLst>
                <a:gd name="T0" fmla="*/ 756 w 913"/>
                <a:gd name="T1" fmla="*/ 617 h 853"/>
                <a:gd name="T2" fmla="*/ 913 w 913"/>
                <a:gd name="T3" fmla="*/ 704 h 853"/>
                <a:gd name="T4" fmla="*/ 912 w 913"/>
                <a:gd name="T5" fmla="*/ 703 h 853"/>
                <a:gd name="T6" fmla="*/ 878 w 913"/>
                <a:gd name="T7" fmla="*/ 612 h 853"/>
                <a:gd name="T8" fmla="*/ 758 w 913"/>
                <a:gd name="T9" fmla="*/ 400 h 853"/>
                <a:gd name="T10" fmla="*/ 756 w 913"/>
                <a:gd name="T11" fmla="*/ 504 h 853"/>
                <a:gd name="T12" fmla="*/ 712 w 913"/>
                <a:gd name="T13" fmla="*/ 403 h 853"/>
                <a:gd name="T14" fmla="*/ 676 w 913"/>
                <a:gd name="T15" fmla="*/ 299 h 853"/>
                <a:gd name="T16" fmla="*/ 671 w 913"/>
                <a:gd name="T17" fmla="*/ 295 h 853"/>
                <a:gd name="T18" fmla="*/ 648 w 913"/>
                <a:gd name="T19" fmla="*/ 270 h 853"/>
                <a:gd name="T20" fmla="*/ 441 w 913"/>
                <a:gd name="T21" fmla="*/ 106 h 853"/>
                <a:gd name="T22" fmla="*/ 436 w 913"/>
                <a:gd name="T23" fmla="*/ 151 h 853"/>
                <a:gd name="T24" fmla="*/ 345 w 913"/>
                <a:gd name="T25" fmla="*/ 201 h 853"/>
                <a:gd name="T26" fmla="*/ 308 w 913"/>
                <a:gd name="T27" fmla="*/ 164 h 853"/>
                <a:gd name="T28" fmla="*/ 357 w 913"/>
                <a:gd name="T29" fmla="*/ 112 h 853"/>
                <a:gd name="T30" fmla="*/ 355 w 913"/>
                <a:gd name="T31" fmla="*/ 59 h 853"/>
                <a:gd name="T32" fmla="*/ 210 w 913"/>
                <a:gd name="T33" fmla="*/ 0 h 853"/>
                <a:gd name="T34" fmla="*/ 227 w 913"/>
                <a:gd name="T35" fmla="*/ 92 h 853"/>
                <a:gd name="T36" fmla="*/ 276 w 913"/>
                <a:gd name="T37" fmla="*/ 134 h 853"/>
                <a:gd name="T38" fmla="*/ 219 w 913"/>
                <a:gd name="T39" fmla="*/ 186 h 853"/>
                <a:gd name="T40" fmla="*/ 158 w 913"/>
                <a:gd name="T41" fmla="*/ 203 h 853"/>
                <a:gd name="T42" fmla="*/ 114 w 913"/>
                <a:gd name="T43" fmla="*/ 112 h 853"/>
                <a:gd name="T44" fmla="*/ 82 w 913"/>
                <a:gd name="T45" fmla="*/ 82 h 853"/>
                <a:gd name="T46" fmla="*/ 19 w 913"/>
                <a:gd name="T47" fmla="*/ 156 h 853"/>
                <a:gd name="T48" fmla="*/ 77 w 913"/>
                <a:gd name="T49" fmla="*/ 201 h 853"/>
                <a:gd name="T50" fmla="*/ 111 w 913"/>
                <a:gd name="T51" fmla="*/ 257 h 853"/>
                <a:gd name="T52" fmla="*/ 136 w 913"/>
                <a:gd name="T53" fmla="*/ 299 h 853"/>
                <a:gd name="T54" fmla="*/ 136 w 913"/>
                <a:gd name="T55" fmla="*/ 351 h 853"/>
                <a:gd name="T56" fmla="*/ 32 w 913"/>
                <a:gd name="T57" fmla="*/ 339 h 853"/>
                <a:gd name="T58" fmla="*/ 20 w 913"/>
                <a:gd name="T59" fmla="*/ 439 h 853"/>
                <a:gd name="T60" fmla="*/ 83 w 913"/>
                <a:gd name="T61" fmla="*/ 471 h 853"/>
                <a:gd name="T62" fmla="*/ 158 w 913"/>
                <a:gd name="T63" fmla="*/ 437 h 853"/>
                <a:gd name="T64" fmla="*/ 192 w 913"/>
                <a:gd name="T65" fmla="*/ 373 h 853"/>
                <a:gd name="T66" fmla="*/ 259 w 913"/>
                <a:gd name="T67" fmla="*/ 353 h 853"/>
                <a:gd name="T68" fmla="*/ 279 w 913"/>
                <a:gd name="T69" fmla="*/ 346 h 853"/>
                <a:gd name="T70" fmla="*/ 372 w 913"/>
                <a:gd name="T71" fmla="*/ 422 h 853"/>
                <a:gd name="T72" fmla="*/ 330 w 913"/>
                <a:gd name="T73" fmla="*/ 447 h 853"/>
                <a:gd name="T74" fmla="*/ 360 w 913"/>
                <a:gd name="T75" fmla="*/ 475 h 853"/>
                <a:gd name="T76" fmla="*/ 404 w 913"/>
                <a:gd name="T77" fmla="*/ 435 h 853"/>
                <a:gd name="T78" fmla="*/ 471 w 913"/>
                <a:gd name="T79" fmla="*/ 475 h 853"/>
                <a:gd name="T80" fmla="*/ 525 w 913"/>
                <a:gd name="T81" fmla="*/ 415 h 853"/>
                <a:gd name="T82" fmla="*/ 650 w 913"/>
                <a:gd name="T83" fmla="*/ 422 h 853"/>
                <a:gd name="T84" fmla="*/ 537 w 913"/>
                <a:gd name="T85" fmla="*/ 452 h 853"/>
                <a:gd name="T86" fmla="*/ 604 w 913"/>
                <a:gd name="T87" fmla="*/ 513 h 853"/>
                <a:gd name="T88" fmla="*/ 650 w 913"/>
                <a:gd name="T89" fmla="*/ 651 h 853"/>
                <a:gd name="T90" fmla="*/ 759 w 913"/>
                <a:gd name="T91" fmla="*/ 851 h 853"/>
                <a:gd name="T92" fmla="*/ 869 w 913"/>
                <a:gd name="T93" fmla="*/ 757 h 853"/>
                <a:gd name="T94" fmla="*/ 783 w 913"/>
                <a:gd name="T95" fmla="*/ 700 h 853"/>
                <a:gd name="T96" fmla="*/ 756 w 913"/>
                <a:gd name="T97" fmla="*/ 617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3" h="853">
                  <a:moveTo>
                    <a:pt x="756" y="617"/>
                  </a:moveTo>
                  <a:cubicBezTo>
                    <a:pt x="773" y="609"/>
                    <a:pt x="808" y="725"/>
                    <a:pt x="913" y="704"/>
                  </a:cubicBezTo>
                  <a:cubicBezTo>
                    <a:pt x="912" y="704"/>
                    <a:pt x="912" y="704"/>
                    <a:pt x="912" y="703"/>
                  </a:cubicBezTo>
                  <a:cubicBezTo>
                    <a:pt x="910" y="697"/>
                    <a:pt x="896" y="659"/>
                    <a:pt x="878" y="612"/>
                  </a:cubicBezTo>
                  <a:cubicBezTo>
                    <a:pt x="846" y="537"/>
                    <a:pt x="806" y="465"/>
                    <a:pt x="758" y="400"/>
                  </a:cubicBezTo>
                  <a:cubicBezTo>
                    <a:pt x="765" y="410"/>
                    <a:pt x="793" y="501"/>
                    <a:pt x="756" y="504"/>
                  </a:cubicBezTo>
                  <a:cubicBezTo>
                    <a:pt x="719" y="506"/>
                    <a:pt x="712" y="415"/>
                    <a:pt x="712" y="403"/>
                  </a:cubicBezTo>
                  <a:cubicBezTo>
                    <a:pt x="712" y="390"/>
                    <a:pt x="676" y="301"/>
                    <a:pt x="676" y="299"/>
                  </a:cubicBezTo>
                  <a:cubicBezTo>
                    <a:pt x="674" y="298"/>
                    <a:pt x="673" y="296"/>
                    <a:pt x="671" y="295"/>
                  </a:cubicBezTo>
                  <a:cubicBezTo>
                    <a:pt x="667" y="290"/>
                    <a:pt x="659" y="281"/>
                    <a:pt x="648" y="270"/>
                  </a:cubicBezTo>
                  <a:cubicBezTo>
                    <a:pt x="586" y="208"/>
                    <a:pt x="517" y="153"/>
                    <a:pt x="441" y="106"/>
                  </a:cubicBezTo>
                  <a:cubicBezTo>
                    <a:pt x="437" y="119"/>
                    <a:pt x="445" y="141"/>
                    <a:pt x="436" y="151"/>
                  </a:cubicBezTo>
                  <a:cubicBezTo>
                    <a:pt x="424" y="166"/>
                    <a:pt x="387" y="203"/>
                    <a:pt x="345" y="201"/>
                  </a:cubicBezTo>
                  <a:cubicBezTo>
                    <a:pt x="303" y="198"/>
                    <a:pt x="283" y="179"/>
                    <a:pt x="308" y="164"/>
                  </a:cubicBezTo>
                  <a:cubicBezTo>
                    <a:pt x="333" y="149"/>
                    <a:pt x="347" y="159"/>
                    <a:pt x="357" y="112"/>
                  </a:cubicBezTo>
                  <a:cubicBezTo>
                    <a:pt x="367" y="69"/>
                    <a:pt x="357" y="60"/>
                    <a:pt x="355" y="59"/>
                  </a:cubicBezTo>
                  <a:cubicBezTo>
                    <a:pt x="308" y="36"/>
                    <a:pt x="260" y="16"/>
                    <a:pt x="210" y="0"/>
                  </a:cubicBezTo>
                  <a:cubicBezTo>
                    <a:pt x="192" y="46"/>
                    <a:pt x="187" y="90"/>
                    <a:pt x="227" y="92"/>
                  </a:cubicBezTo>
                  <a:cubicBezTo>
                    <a:pt x="266" y="95"/>
                    <a:pt x="288" y="105"/>
                    <a:pt x="276" y="134"/>
                  </a:cubicBezTo>
                  <a:cubicBezTo>
                    <a:pt x="264" y="164"/>
                    <a:pt x="247" y="169"/>
                    <a:pt x="219" y="186"/>
                  </a:cubicBezTo>
                  <a:cubicBezTo>
                    <a:pt x="192" y="203"/>
                    <a:pt x="163" y="228"/>
                    <a:pt x="158" y="203"/>
                  </a:cubicBezTo>
                  <a:cubicBezTo>
                    <a:pt x="153" y="179"/>
                    <a:pt x="123" y="139"/>
                    <a:pt x="114" y="112"/>
                  </a:cubicBezTo>
                  <a:cubicBezTo>
                    <a:pt x="104" y="85"/>
                    <a:pt x="101" y="58"/>
                    <a:pt x="82" y="82"/>
                  </a:cubicBezTo>
                  <a:cubicBezTo>
                    <a:pt x="62" y="107"/>
                    <a:pt x="38" y="129"/>
                    <a:pt x="19" y="156"/>
                  </a:cubicBezTo>
                  <a:cubicBezTo>
                    <a:pt x="0" y="183"/>
                    <a:pt x="40" y="186"/>
                    <a:pt x="77" y="201"/>
                  </a:cubicBezTo>
                  <a:cubicBezTo>
                    <a:pt x="114" y="215"/>
                    <a:pt x="121" y="240"/>
                    <a:pt x="111" y="257"/>
                  </a:cubicBezTo>
                  <a:cubicBezTo>
                    <a:pt x="101" y="275"/>
                    <a:pt x="127" y="280"/>
                    <a:pt x="136" y="299"/>
                  </a:cubicBezTo>
                  <a:cubicBezTo>
                    <a:pt x="142" y="312"/>
                    <a:pt x="155" y="339"/>
                    <a:pt x="136" y="351"/>
                  </a:cubicBezTo>
                  <a:cubicBezTo>
                    <a:pt x="116" y="363"/>
                    <a:pt x="52" y="326"/>
                    <a:pt x="32" y="339"/>
                  </a:cubicBezTo>
                  <a:cubicBezTo>
                    <a:pt x="13" y="351"/>
                    <a:pt x="27" y="425"/>
                    <a:pt x="20" y="439"/>
                  </a:cubicBezTo>
                  <a:cubicBezTo>
                    <a:pt x="13" y="454"/>
                    <a:pt x="70" y="459"/>
                    <a:pt x="83" y="471"/>
                  </a:cubicBezTo>
                  <a:cubicBezTo>
                    <a:pt x="96" y="484"/>
                    <a:pt x="146" y="457"/>
                    <a:pt x="158" y="437"/>
                  </a:cubicBezTo>
                  <a:cubicBezTo>
                    <a:pt x="170" y="417"/>
                    <a:pt x="168" y="395"/>
                    <a:pt x="192" y="373"/>
                  </a:cubicBezTo>
                  <a:cubicBezTo>
                    <a:pt x="217" y="351"/>
                    <a:pt x="239" y="361"/>
                    <a:pt x="259" y="353"/>
                  </a:cubicBezTo>
                  <a:cubicBezTo>
                    <a:pt x="279" y="346"/>
                    <a:pt x="259" y="334"/>
                    <a:pt x="279" y="346"/>
                  </a:cubicBezTo>
                  <a:cubicBezTo>
                    <a:pt x="298" y="358"/>
                    <a:pt x="377" y="407"/>
                    <a:pt x="372" y="422"/>
                  </a:cubicBezTo>
                  <a:cubicBezTo>
                    <a:pt x="367" y="437"/>
                    <a:pt x="333" y="427"/>
                    <a:pt x="330" y="447"/>
                  </a:cubicBezTo>
                  <a:cubicBezTo>
                    <a:pt x="328" y="467"/>
                    <a:pt x="348" y="475"/>
                    <a:pt x="360" y="475"/>
                  </a:cubicBezTo>
                  <a:cubicBezTo>
                    <a:pt x="372" y="474"/>
                    <a:pt x="392" y="442"/>
                    <a:pt x="404" y="435"/>
                  </a:cubicBezTo>
                  <a:cubicBezTo>
                    <a:pt x="416" y="427"/>
                    <a:pt x="441" y="458"/>
                    <a:pt x="471" y="475"/>
                  </a:cubicBezTo>
                  <a:cubicBezTo>
                    <a:pt x="500" y="491"/>
                    <a:pt x="510" y="425"/>
                    <a:pt x="525" y="415"/>
                  </a:cubicBezTo>
                  <a:cubicBezTo>
                    <a:pt x="540" y="405"/>
                    <a:pt x="648" y="407"/>
                    <a:pt x="650" y="422"/>
                  </a:cubicBezTo>
                  <a:cubicBezTo>
                    <a:pt x="653" y="437"/>
                    <a:pt x="549" y="420"/>
                    <a:pt x="537" y="452"/>
                  </a:cubicBezTo>
                  <a:cubicBezTo>
                    <a:pt x="525" y="484"/>
                    <a:pt x="576" y="494"/>
                    <a:pt x="604" y="513"/>
                  </a:cubicBezTo>
                  <a:cubicBezTo>
                    <a:pt x="631" y="533"/>
                    <a:pt x="648" y="602"/>
                    <a:pt x="650" y="651"/>
                  </a:cubicBezTo>
                  <a:cubicBezTo>
                    <a:pt x="653" y="700"/>
                    <a:pt x="709" y="848"/>
                    <a:pt x="759" y="851"/>
                  </a:cubicBezTo>
                  <a:cubicBezTo>
                    <a:pt x="808" y="853"/>
                    <a:pt x="879" y="784"/>
                    <a:pt x="869" y="757"/>
                  </a:cubicBezTo>
                  <a:cubicBezTo>
                    <a:pt x="860" y="730"/>
                    <a:pt x="801" y="742"/>
                    <a:pt x="783" y="700"/>
                  </a:cubicBezTo>
                  <a:cubicBezTo>
                    <a:pt x="766" y="659"/>
                    <a:pt x="739" y="624"/>
                    <a:pt x="756" y="617"/>
                  </a:cubicBez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3" name="Freeform 141"/>
            <p:cNvSpPr>
              <a:spLocks/>
            </p:cNvSpPr>
            <p:nvPr/>
          </p:nvSpPr>
          <p:spPr bwMode="auto">
            <a:xfrm>
              <a:off x="6191251" y="1660526"/>
              <a:ext cx="2033588" cy="2533650"/>
            </a:xfrm>
            <a:custGeom>
              <a:avLst/>
              <a:gdLst>
                <a:gd name="T0" fmla="*/ 805 w 884"/>
                <a:gd name="T1" fmla="*/ 404 h 1101"/>
                <a:gd name="T2" fmla="*/ 699 w 884"/>
                <a:gd name="T3" fmla="*/ 177 h 1101"/>
                <a:gd name="T4" fmla="*/ 578 w 884"/>
                <a:gd name="T5" fmla="*/ 106 h 1101"/>
                <a:gd name="T6" fmla="*/ 482 w 884"/>
                <a:gd name="T7" fmla="*/ 94 h 1101"/>
                <a:gd name="T8" fmla="*/ 344 w 884"/>
                <a:gd name="T9" fmla="*/ 0 h 1101"/>
                <a:gd name="T10" fmla="*/ 157 w 884"/>
                <a:gd name="T11" fmla="*/ 22 h 1101"/>
                <a:gd name="T12" fmla="*/ 102 w 884"/>
                <a:gd name="T13" fmla="*/ 74 h 1101"/>
                <a:gd name="T14" fmla="*/ 34 w 884"/>
                <a:gd name="T15" fmla="*/ 163 h 1101"/>
                <a:gd name="T16" fmla="*/ 12 w 884"/>
                <a:gd name="T17" fmla="*/ 387 h 1101"/>
                <a:gd name="T18" fmla="*/ 140 w 884"/>
                <a:gd name="T19" fmla="*/ 520 h 1101"/>
                <a:gd name="T20" fmla="*/ 305 w 884"/>
                <a:gd name="T21" fmla="*/ 520 h 1101"/>
                <a:gd name="T22" fmla="*/ 394 w 884"/>
                <a:gd name="T23" fmla="*/ 603 h 1101"/>
                <a:gd name="T24" fmla="*/ 440 w 884"/>
                <a:gd name="T25" fmla="*/ 734 h 1101"/>
                <a:gd name="T26" fmla="*/ 441 w 884"/>
                <a:gd name="T27" fmla="*/ 923 h 1101"/>
                <a:gd name="T28" fmla="*/ 527 w 884"/>
                <a:gd name="T29" fmla="*/ 1079 h 1101"/>
                <a:gd name="T30" fmla="*/ 672 w 884"/>
                <a:gd name="T31" fmla="*/ 1012 h 1101"/>
                <a:gd name="T32" fmla="*/ 736 w 884"/>
                <a:gd name="T33" fmla="*/ 901 h 1101"/>
                <a:gd name="T34" fmla="*/ 788 w 884"/>
                <a:gd name="T35" fmla="*/ 788 h 1101"/>
                <a:gd name="T36" fmla="*/ 788 w 884"/>
                <a:gd name="T37" fmla="*/ 675 h 1101"/>
                <a:gd name="T38" fmla="*/ 879 w 884"/>
                <a:gd name="T39" fmla="*/ 478 h 1101"/>
                <a:gd name="T40" fmla="*/ 805 w 884"/>
                <a:gd name="T41" fmla="*/ 40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4" h="1101">
                  <a:moveTo>
                    <a:pt x="805" y="404"/>
                  </a:moveTo>
                  <a:cubicBezTo>
                    <a:pt x="783" y="372"/>
                    <a:pt x="706" y="224"/>
                    <a:pt x="699" y="177"/>
                  </a:cubicBezTo>
                  <a:cubicBezTo>
                    <a:pt x="692" y="131"/>
                    <a:pt x="603" y="121"/>
                    <a:pt x="578" y="106"/>
                  </a:cubicBezTo>
                  <a:cubicBezTo>
                    <a:pt x="554" y="91"/>
                    <a:pt x="519" y="118"/>
                    <a:pt x="482" y="94"/>
                  </a:cubicBezTo>
                  <a:cubicBezTo>
                    <a:pt x="445" y="69"/>
                    <a:pt x="376" y="0"/>
                    <a:pt x="344" y="0"/>
                  </a:cubicBezTo>
                  <a:cubicBezTo>
                    <a:pt x="312" y="0"/>
                    <a:pt x="189" y="32"/>
                    <a:pt x="157" y="22"/>
                  </a:cubicBezTo>
                  <a:cubicBezTo>
                    <a:pt x="139" y="17"/>
                    <a:pt x="109" y="30"/>
                    <a:pt x="102" y="74"/>
                  </a:cubicBezTo>
                  <a:cubicBezTo>
                    <a:pt x="96" y="118"/>
                    <a:pt x="59" y="128"/>
                    <a:pt x="34" y="163"/>
                  </a:cubicBezTo>
                  <a:cubicBezTo>
                    <a:pt x="10" y="197"/>
                    <a:pt x="0" y="338"/>
                    <a:pt x="12" y="387"/>
                  </a:cubicBezTo>
                  <a:cubicBezTo>
                    <a:pt x="24" y="436"/>
                    <a:pt x="93" y="512"/>
                    <a:pt x="140" y="520"/>
                  </a:cubicBezTo>
                  <a:cubicBezTo>
                    <a:pt x="187" y="527"/>
                    <a:pt x="261" y="527"/>
                    <a:pt x="305" y="520"/>
                  </a:cubicBezTo>
                  <a:cubicBezTo>
                    <a:pt x="349" y="512"/>
                    <a:pt x="394" y="559"/>
                    <a:pt x="394" y="603"/>
                  </a:cubicBezTo>
                  <a:cubicBezTo>
                    <a:pt x="394" y="648"/>
                    <a:pt x="443" y="694"/>
                    <a:pt x="440" y="734"/>
                  </a:cubicBezTo>
                  <a:cubicBezTo>
                    <a:pt x="438" y="773"/>
                    <a:pt x="406" y="854"/>
                    <a:pt x="441" y="923"/>
                  </a:cubicBezTo>
                  <a:cubicBezTo>
                    <a:pt x="475" y="992"/>
                    <a:pt x="524" y="1056"/>
                    <a:pt x="527" y="1079"/>
                  </a:cubicBezTo>
                  <a:cubicBezTo>
                    <a:pt x="529" y="1101"/>
                    <a:pt x="625" y="1069"/>
                    <a:pt x="672" y="1012"/>
                  </a:cubicBezTo>
                  <a:cubicBezTo>
                    <a:pt x="719" y="955"/>
                    <a:pt x="721" y="960"/>
                    <a:pt x="736" y="901"/>
                  </a:cubicBezTo>
                  <a:cubicBezTo>
                    <a:pt x="751" y="842"/>
                    <a:pt x="783" y="820"/>
                    <a:pt x="788" y="788"/>
                  </a:cubicBezTo>
                  <a:cubicBezTo>
                    <a:pt x="793" y="756"/>
                    <a:pt x="793" y="722"/>
                    <a:pt x="788" y="675"/>
                  </a:cubicBezTo>
                  <a:cubicBezTo>
                    <a:pt x="783" y="628"/>
                    <a:pt x="874" y="520"/>
                    <a:pt x="879" y="478"/>
                  </a:cubicBezTo>
                  <a:cubicBezTo>
                    <a:pt x="884" y="436"/>
                    <a:pt x="827" y="436"/>
                    <a:pt x="805" y="404"/>
                  </a:cubicBez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4" name="Freeform 142"/>
            <p:cNvSpPr>
              <a:spLocks/>
            </p:cNvSpPr>
            <p:nvPr/>
          </p:nvSpPr>
          <p:spPr bwMode="auto">
            <a:xfrm>
              <a:off x="4224338" y="2579688"/>
              <a:ext cx="1398588" cy="2281238"/>
            </a:xfrm>
            <a:custGeom>
              <a:avLst/>
              <a:gdLst>
                <a:gd name="T0" fmla="*/ 505 w 608"/>
                <a:gd name="T1" fmla="*/ 251 h 992"/>
                <a:gd name="T2" fmla="*/ 389 w 608"/>
                <a:gd name="T3" fmla="*/ 194 h 992"/>
                <a:gd name="T4" fmla="*/ 330 w 608"/>
                <a:gd name="T5" fmla="*/ 133 h 992"/>
                <a:gd name="T6" fmla="*/ 210 w 608"/>
                <a:gd name="T7" fmla="*/ 62 h 992"/>
                <a:gd name="T8" fmla="*/ 85 w 608"/>
                <a:gd name="T9" fmla="*/ 22 h 992"/>
                <a:gd name="T10" fmla="*/ 37 w 608"/>
                <a:gd name="T11" fmla="*/ 96 h 992"/>
                <a:gd name="T12" fmla="*/ 27 w 608"/>
                <a:gd name="T13" fmla="*/ 178 h 992"/>
                <a:gd name="T14" fmla="*/ 27 w 608"/>
                <a:gd name="T15" fmla="*/ 303 h 992"/>
                <a:gd name="T16" fmla="*/ 123 w 608"/>
                <a:gd name="T17" fmla="*/ 436 h 992"/>
                <a:gd name="T18" fmla="*/ 153 w 608"/>
                <a:gd name="T19" fmla="*/ 704 h 992"/>
                <a:gd name="T20" fmla="*/ 276 w 608"/>
                <a:gd name="T21" fmla="*/ 963 h 992"/>
                <a:gd name="T22" fmla="*/ 256 w 608"/>
                <a:gd name="T23" fmla="*/ 869 h 992"/>
                <a:gd name="T24" fmla="*/ 288 w 608"/>
                <a:gd name="T25" fmla="*/ 756 h 992"/>
                <a:gd name="T26" fmla="*/ 366 w 608"/>
                <a:gd name="T27" fmla="*/ 667 h 992"/>
                <a:gd name="T28" fmla="*/ 429 w 608"/>
                <a:gd name="T29" fmla="*/ 556 h 992"/>
                <a:gd name="T30" fmla="*/ 537 w 608"/>
                <a:gd name="T31" fmla="*/ 483 h 992"/>
                <a:gd name="T32" fmla="*/ 554 w 608"/>
                <a:gd name="T33" fmla="*/ 359 h 992"/>
                <a:gd name="T34" fmla="*/ 505 w 608"/>
                <a:gd name="T35" fmla="*/ 251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8" h="992">
                  <a:moveTo>
                    <a:pt x="505" y="251"/>
                  </a:moveTo>
                  <a:cubicBezTo>
                    <a:pt x="458" y="224"/>
                    <a:pt x="412" y="222"/>
                    <a:pt x="389" y="194"/>
                  </a:cubicBezTo>
                  <a:cubicBezTo>
                    <a:pt x="367" y="167"/>
                    <a:pt x="370" y="175"/>
                    <a:pt x="330" y="133"/>
                  </a:cubicBezTo>
                  <a:cubicBezTo>
                    <a:pt x="291" y="91"/>
                    <a:pt x="261" y="96"/>
                    <a:pt x="210" y="62"/>
                  </a:cubicBezTo>
                  <a:cubicBezTo>
                    <a:pt x="158" y="27"/>
                    <a:pt x="113" y="0"/>
                    <a:pt x="85" y="22"/>
                  </a:cubicBezTo>
                  <a:cubicBezTo>
                    <a:pt x="57" y="44"/>
                    <a:pt x="34" y="82"/>
                    <a:pt x="37" y="96"/>
                  </a:cubicBezTo>
                  <a:cubicBezTo>
                    <a:pt x="40" y="107"/>
                    <a:pt x="47" y="143"/>
                    <a:pt x="27" y="178"/>
                  </a:cubicBezTo>
                  <a:cubicBezTo>
                    <a:pt x="8" y="214"/>
                    <a:pt x="0" y="244"/>
                    <a:pt x="27" y="303"/>
                  </a:cubicBezTo>
                  <a:cubicBezTo>
                    <a:pt x="54" y="362"/>
                    <a:pt x="94" y="382"/>
                    <a:pt x="123" y="436"/>
                  </a:cubicBezTo>
                  <a:cubicBezTo>
                    <a:pt x="153" y="490"/>
                    <a:pt x="148" y="576"/>
                    <a:pt x="153" y="704"/>
                  </a:cubicBezTo>
                  <a:cubicBezTo>
                    <a:pt x="158" y="832"/>
                    <a:pt x="202" y="933"/>
                    <a:pt x="276" y="963"/>
                  </a:cubicBezTo>
                  <a:cubicBezTo>
                    <a:pt x="350" y="992"/>
                    <a:pt x="249" y="918"/>
                    <a:pt x="256" y="869"/>
                  </a:cubicBezTo>
                  <a:cubicBezTo>
                    <a:pt x="264" y="820"/>
                    <a:pt x="261" y="793"/>
                    <a:pt x="288" y="756"/>
                  </a:cubicBezTo>
                  <a:cubicBezTo>
                    <a:pt x="315" y="719"/>
                    <a:pt x="332" y="734"/>
                    <a:pt x="366" y="667"/>
                  </a:cubicBezTo>
                  <a:cubicBezTo>
                    <a:pt x="399" y="601"/>
                    <a:pt x="389" y="579"/>
                    <a:pt x="429" y="556"/>
                  </a:cubicBezTo>
                  <a:cubicBezTo>
                    <a:pt x="468" y="534"/>
                    <a:pt x="525" y="559"/>
                    <a:pt x="537" y="483"/>
                  </a:cubicBezTo>
                  <a:cubicBezTo>
                    <a:pt x="549" y="406"/>
                    <a:pt x="500" y="428"/>
                    <a:pt x="554" y="359"/>
                  </a:cubicBezTo>
                  <a:cubicBezTo>
                    <a:pt x="608" y="291"/>
                    <a:pt x="552" y="278"/>
                    <a:pt x="505" y="251"/>
                  </a:cubicBez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5" name="Freeform 143"/>
            <p:cNvSpPr>
              <a:spLocks/>
            </p:cNvSpPr>
            <p:nvPr/>
          </p:nvSpPr>
          <p:spPr bwMode="auto">
            <a:xfrm>
              <a:off x="3706813" y="841376"/>
              <a:ext cx="1379538" cy="1985963"/>
            </a:xfrm>
            <a:custGeom>
              <a:avLst/>
              <a:gdLst>
                <a:gd name="T0" fmla="*/ 211 w 600"/>
                <a:gd name="T1" fmla="*/ 789 h 863"/>
                <a:gd name="T2" fmla="*/ 176 w 600"/>
                <a:gd name="T3" fmla="*/ 677 h 863"/>
                <a:gd name="T4" fmla="*/ 132 w 600"/>
                <a:gd name="T5" fmla="*/ 661 h 863"/>
                <a:gd name="T6" fmla="*/ 90 w 600"/>
                <a:gd name="T7" fmla="*/ 637 h 863"/>
                <a:gd name="T8" fmla="*/ 166 w 600"/>
                <a:gd name="T9" fmla="*/ 565 h 863"/>
                <a:gd name="T10" fmla="*/ 230 w 600"/>
                <a:gd name="T11" fmla="*/ 592 h 863"/>
                <a:gd name="T12" fmla="*/ 252 w 600"/>
                <a:gd name="T13" fmla="*/ 526 h 863"/>
                <a:gd name="T14" fmla="*/ 371 w 600"/>
                <a:gd name="T15" fmla="*/ 318 h 863"/>
                <a:gd name="T16" fmla="*/ 435 w 600"/>
                <a:gd name="T17" fmla="*/ 223 h 863"/>
                <a:gd name="T18" fmla="*/ 550 w 600"/>
                <a:gd name="T19" fmla="*/ 226 h 863"/>
                <a:gd name="T20" fmla="*/ 577 w 600"/>
                <a:gd name="T21" fmla="*/ 186 h 863"/>
                <a:gd name="T22" fmla="*/ 560 w 600"/>
                <a:gd name="T23" fmla="*/ 137 h 863"/>
                <a:gd name="T24" fmla="*/ 536 w 600"/>
                <a:gd name="T25" fmla="*/ 80 h 863"/>
                <a:gd name="T26" fmla="*/ 508 w 600"/>
                <a:gd name="T27" fmla="*/ 11 h 863"/>
                <a:gd name="T28" fmla="*/ 447 w 600"/>
                <a:gd name="T29" fmla="*/ 48 h 863"/>
                <a:gd name="T30" fmla="*/ 447 w 600"/>
                <a:gd name="T31" fmla="*/ 11 h 863"/>
                <a:gd name="T32" fmla="*/ 372 w 600"/>
                <a:gd name="T33" fmla="*/ 63 h 863"/>
                <a:gd name="T34" fmla="*/ 329 w 600"/>
                <a:gd name="T35" fmla="*/ 139 h 863"/>
                <a:gd name="T36" fmla="*/ 319 w 600"/>
                <a:gd name="T37" fmla="*/ 203 h 863"/>
                <a:gd name="T38" fmla="*/ 293 w 600"/>
                <a:gd name="T39" fmla="*/ 130 h 863"/>
                <a:gd name="T40" fmla="*/ 0 w 600"/>
                <a:gd name="T41" fmla="*/ 580 h 863"/>
                <a:gd name="T42" fmla="*/ 38 w 600"/>
                <a:gd name="T43" fmla="*/ 711 h 863"/>
                <a:gd name="T44" fmla="*/ 137 w 600"/>
                <a:gd name="T45" fmla="*/ 765 h 863"/>
                <a:gd name="T46" fmla="*/ 228 w 600"/>
                <a:gd name="T47" fmla="*/ 846 h 863"/>
                <a:gd name="T48" fmla="*/ 211 w 600"/>
                <a:gd name="T49" fmla="*/ 789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0" h="863">
                  <a:moveTo>
                    <a:pt x="211" y="789"/>
                  </a:moveTo>
                  <a:cubicBezTo>
                    <a:pt x="193" y="750"/>
                    <a:pt x="171" y="706"/>
                    <a:pt x="176" y="677"/>
                  </a:cubicBezTo>
                  <a:cubicBezTo>
                    <a:pt x="181" y="649"/>
                    <a:pt x="151" y="639"/>
                    <a:pt x="132" y="661"/>
                  </a:cubicBezTo>
                  <a:cubicBezTo>
                    <a:pt x="112" y="684"/>
                    <a:pt x="100" y="689"/>
                    <a:pt x="90" y="637"/>
                  </a:cubicBezTo>
                  <a:cubicBezTo>
                    <a:pt x="80" y="585"/>
                    <a:pt x="137" y="578"/>
                    <a:pt x="166" y="565"/>
                  </a:cubicBezTo>
                  <a:cubicBezTo>
                    <a:pt x="196" y="553"/>
                    <a:pt x="211" y="575"/>
                    <a:pt x="230" y="592"/>
                  </a:cubicBezTo>
                  <a:cubicBezTo>
                    <a:pt x="250" y="610"/>
                    <a:pt x="247" y="580"/>
                    <a:pt x="252" y="526"/>
                  </a:cubicBezTo>
                  <a:cubicBezTo>
                    <a:pt x="257" y="472"/>
                    <a:pt x="343" y="368"/>
                    <a:pt x="371" y="318"/>
                  </a:cubicBezTo>
                  <a:cubicBezTo>
                    <a:pt x="398" y="268"/>
                    <a:pt x="427" y="250"/>
                    <a:pt x="435" y="223"/>
                  </a:cubicBezTo>
                  <a:cubicBezTo>
                    <a:pt x="442" y="196"/>
                    <a:pt x="501" y="208"/>
                    <a:pt x="550" y="226"/>
                  </a:cubicBezTo>
                  <a:cubicBezTo>
                    <a:pt x="600" y="243"/>
                    <a:pt x="597" y="211"/>
                    <a:pt x="577" y="186"/>
                  </a:cubicBezTo>
                  <a:cubicBezTo>
                    <a:pt x="558" y="162"/>
                    <a:pt x="540" y="154"/>
                    <a:pt x="560" y="137"/>
                  </a:cubicBezTo>
                  <a:cubicBezTo>
                    <a:pt x="580" y="120"/>
                    <a:pt x="555" y="105"/>
                    <a:pt x="536" y="80"/>
                  </a:cubicBezTo>
                  <a:cubicBezTo>
                    <a:pt x="516" y="56"/>
                    <a:pt x="516" y="21"/>
                    <a:pt x="508" y="11"/>
                  </a:cubicBezTo>
                  <a:cubicBezTo>
                    <a:pt x="501" y="0"/>
                    <a:pt x="472" y="46"/>
                    <a:pt x="447" y="48"/>
                  </a:cubicBezTo>
                  <a:cubicBezTo>
                    <a:pt x="423" y="51"/>
                    <a:pt x="440" y="15"/>
                    <a:pt x="447" y="11"/>
                  </a:cubicBezTo>
                  <a:cubicBezTo>
                    <a:pt x="421" y="27"/>
                    <a:pt x="396" y="45"/>
                    <a:pt x="372" y="63"/>
                  </a:cubicBezTo>
                  <a:cubicBezTo>
                    <a:pt x="381" y="103"/>
                    <a:pt x="341" y="122"/>
                    <a:pt x="329" y="139"/>
                  </a:cubicBezTo>
                  <a:cubicBezTo>
                    <a:pt x="316" y="157"/>
                    <a:pt x="331" y="201"/>
                    <a:pt x="319" y="203"/>
                  </a:cubicBezTo>
                  <a:cubicBezTo>
                    <a:pt x="307" y="206"/>
                    <a:pt x="294" y="154"/>
                    <a:pt x="293" y="130"/>
                  </a:cubicBezTo>
                  <a:cubicBezTo>
                    <a:pt x="161" y="252"/>
                    <a:pt x="60" y="406"/>
                    <a:pt x="0" y="580"/>
                  </a:cubicBezTo>
                  <a:cubicBezTo>
                    <a:pt x="19" y="626"/>
                    <a:pt x="31" y="666"/>
                    <a:pt x="38" y="711"/>
                  </a:cubicBezTo>
                  <a:cubicBezTo>
                    <a:pt x="46" y="755"/>
                    <a:pt x="114" y="730"/>
                    <a:pt x="137" y="765"/>
                  </a:cubicBezTo>
                  <a:cubicBezTo>
                    <a:pt x="159" y="799"/>
                    <a:pt x="201" y="829"/>
                    <a:pt x="228" y="846"/>
                  </a:cubicBezTo>
                  <a:cubicBezTo>
                    <a:pt x="255" y="863"/>
                    <a:pt x="228" y="829"/>
                    <a:pt x="211" y="789"/>
                  </a:cubicBez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6" name="Freeform 144"/>
            <p:cNvSpPr>
              <a:spLocks/>
            </p:cNvSpPr>
            <p:nvPr/>
          </p:nvSpPr>
          <p:spPr bwMode="auto">
            <a:xfrm>
              <a:off x="5203826" y="527051"/>
              <a:ext cx="350838" cy="352425"/>
            </a:xfrm>
            <a:custGeom>
              <a:avLst/>
              <a:gdLst>
                <a:gd name="T0" fmla="*/ 45 w 152"/>
                <a:gd name="T1" fmla="*/ 102 h 153"/>
                <a:gd name="T2" fmla="*/ 111 w 152"/>
                <a:gd name="T3" fmla="*/ 102 h 153"/>
                <a:gd name="T4" fmla="*/ 152 w 152"/>
                <a:gd name="T5" fmla="*/ 0 h 153"/>
                <a:gd name="T6" fmla="*/ 0 w 152"/>
                <a:gd name="T7" fmla="*/ 45 h 153"/>
                <a:gd name="T8" fmla="*/ 45 w 152"/>
                <a:gd name="T9" fmla="*/ 10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45" y="102"/>
                  </a:moveTo>
                  <a:cubicBezTo>
                    <a:pt x="62" y="131"/>
                    <a:pt x="94" y="153"/>
                    <a:pt x="111" y="102"/>
                  </a:cubicBezTo>
                  <a:cubicBezTo>
                    <a:pt x="128" y="50"/>
                    <a:pt x="152" y="1"/>
                    <a:pt x="152" y="0"/>
                  </a:cubicBezTo>
                  <a:cubicBezTo>
                    <a:pt x="100" y="11"/>
                    <a:pt x="49" y="27"/>
                    <a:pt x="0" y="45"/>
                  </a:cubicBezTo>
                  <a:cubicBezTo>
                    <a:pt x="15" y="62"/>
                    <a:pt x="27" y="72"/>
                    <a:pt x="45" y="102"/>
                  </a:cubicBez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7" name="Freeform 145"/>
            <p:cNvSpPr>
              <a:spLocks/>
            </p:cNvSpPr>
            <p:nvPr/>
          </p:nvSpPr>
          <p:spPr bwMode="auto">
            <a:xfrm>
              <a:off x="7861301" y="3314701"/>
              <a:ext cx="341313" cy="658813"/>
            </a:xfrm>
            <a:custGeom>
              <a:avLst/>
              <a:gdLst>
                <a:gd name="T0" fmla="*/ 128 w 148"/>
                <a:gd name="T1" fmla="*/ 22 h 286"/>
                <a:gd name="T2" fmla="*/ 62 w 148"/>
                <a:gd name="T3" fmla="*/ 118 h 286"/>
                <a:gd name="T4" fmla="*/ 62 w 148"/>
                <a:gd name="T5" fmla="*/ 150 h 286"/>
                <a:gd name="T6" fmla="*/ 10 w 148"/>
                <a:gd name="T7" fmla="*/ 259 h 286"/>
                <a:gd name="T8" fmla="*/ 62 w 148"/>
                <a:gd name="T9" fmla="*/ 239 h 286"/>
                <a:gd name="T10" fmla="*/ 128 w 148"/>
                <a:gd name="T11" fmla="*/ 86 h 286"/>
                <a:gd name="T12" fmla="*/ 128 w 148"/>
                <a:gd name="T13" fmla="*/ 22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6">
                  <a:moveTo>
                    <a:pt x="128" y="22"/>
                  </a:moveTo>
                  <a:cubicBezTo>
                    <a:pt x="108" y="44"/>
                    <a:pt x="62" y="86"/>
                    <a:pt x="62" y="118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42" y="187"/>
                    <a:pt x="0" y="234"/>
                    <a:pt x="10" y="259"/>
                  </a:cubicBezTo>
                  <a:cubicBezTo>
                    <a:pt x="20" y="283"/>
                    <a:pt x="32" y="286"/>
                    <a:pt x="62" y="239"/>
                  </a:cubicBezTo>
                  <a:cubicBezTo>
                    <a:pt x="91" y="192"/>
                    <a:pt x="121" y="126"/>
                    <a:pt x="128" y="86"/>
                  </a:cubicBezTo>
                  <a:cubicBezTo>
                    <a:pt x="135" y="47"/>
                    <a:pt x="148" y="0"/>
                    <a:pt x="128" y="22"/>
                  </a:cubicBez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8" name="Freeform 146"/>
            <p:cNvSpPr>
              <a:spLocks/>
            </p:cNvSpPr>
            <p:nvPr/>
          </p:nvSpPr>
          <p:spPr bwMode="auto">
            <a:xfrm>
              <a:off x="6097588" y="5238751"/>
              <a:ext cx="1039813" cy="271463"/>
            </a:xfrm>
            <a:custGeom>
              <a:avLst/>
              <a:gdLst>
                <a:gd name="T0" fmla="*/ 312 w 452"/>
                <a:gd name="T1" fmla="*/ 34 h 118"/>
                <a:gd name="T2" fmla="*/ 125 w 452"/>
                <a:gd name="T3" fmla="*/ 68 h 118"/>
                <a:gd name="T4" fmla="*/ 9 w 452"/>
                <a:gd name="T5" fmla="*/ 115 h 118"/>
                <a:gd name="T6" fmla="*/ 0 w 452"/>
                <a:gd name="T7" fmla="*/ 118 h 118"/>
                <a:gd name="T8" fmla="*/ 452 w 452"/>
                <a:gd name="T9" fmla="*/ 20 h 118"/>
                <a:gd name="T10" fmla="*/ 312 w 452"/>
                <a:gd name="T11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118">
                  <a:moveTo>
                    <a:pt x="312" y="34"/>
                  </a:moveTo>
                  <a:cubicBezTo>
                    <a:pt x="255" y="37"/>
                    <a:pt x="184" y="38"/>
                    <a:pt x="125" y="68"/>
                  </a:cubicBezTo>
                  <a:cubicBezTo>
                    <a:pt x="65" y="97"/>
                    <a:pt x="63" y="95"/>
                    <a:pt x="9" y="115"/>
                  </a:cubicBezTo>
                  <a:cubicBezTo>
                    <a:pt x="6" y="116"/>
                    <a:pt x="3" y="117"/>
                    <a:pt x="0" y="118"/>
                  </a:cubicBezTo>
                  <a:cubicBezTo>
                    <a:pt x="161" y="118"/>
                    <a:pt x="314" y="83"/>
                    <a:pt x="452" y="20"/>
                  </a:cubicBezTo>
                  <a:cubicBezTo>
                    <a:pt x="413" y="0"/>
                    <a:pt x="366" y="31"/>
                    <a:pt x="312" y="34"/>
                  </a:cubicBez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74" name="组合 1173"/>
          <p:cNvGrpSpPr/>
          <p:nvPr/>
        </p:nvGrpSpPr>
        <p:grpSpPr>
          <a:xfrm>
            <a:off x="4153440" y="1694942"/>
            <a:ext cx="3886885" cy="2909629"/>
            <a:chOff x="4223507" y="-1510451"/>
            <a:chExt cx="3886885" cy="2909629"/>
          </a:xfrm>
        </p:grpSpPr>
        <p:sp>
          <p:nvSpPr>
            <p:cNvPr id="208" name="Freeform 150"/>
            <p:cNvSpPr>
              <a:spLocks/>
            </p:cNvSpPr>
            <p:nvPr/>
          </p:nvSpPr>
          <p:spPr bwMode="auto">
            <a:xfrm>
              <a:off x="4316014" y="-1470918"/>
              <a:ext cx="3794378" cy="2870096"/>
            </a:xfrm>
            <a:custGeom>
              <a:avLst/>
              <a:gdLst>
                <a:gd name="T0" fmla="*/ 712 w 1797"/>
                <a:gd name="T1" fmla="*/ 21 h 1358"/>
                <a:gd name="T2" fmla="*/ 623 w 1797"/>
                <a:gd name="T3" fmla="*/ 192 h 1358"/>
                <a:gd name="T4" fmla="*/ 516 w 1797"/>
                <a:gd name="T5" fmla="*/ 85 h 1358"/>
                <a:gd name="T6" fmla="*/ 421 w 1797"/>
                <a:gd name="T7" fmla="*/ 44 h 1358"/>
                <a:gd name="T8" fmla="*/ 316 w 1797"/>
                <a:gd name="T9" fmla="*/ 23 h 1358"/>
                <a:gd name="T10" fmla="*/ 198 w 1797"/>
                <a:gd name="T11" fmla="*/ 17 h 1358"/>
                <a:gd name="T12" fmla="*/ 99 w 1797"/>
                <a:gd name="T13" fmla="*/ 128 h 1358"/>
                <a:gd name="T14" fmla="*/ 198 w 1797"/>
                <a:gd name="T15" fmla="*/ 536 h 1358"/>
                <a:gd name="T16" fmla="*/ 138 w 1797"/>
                <a:gd name="T17" fmla="*/ 621 h 1358"/>
                <a:gd name="T18" fmla="*/ 573 w 1797"/>
                <a:gd name="T19" fmla="*/ 1291 h 1358"/>
                <a:gd name="T20" fmla="*/ 530 w 1797"/>
                <a:gd name="T21" fmla="*/ 621 h 1358"/>
                <a:gd name="T22" fmla="*/ 621 w 1797"/>
                <a:gd name="T23" fmla="*/ 384 h 1358"/>
                <a:gd name="T24" fmla="*/ 780 w 1797"/>
                <a:gd name="T25" fmla="*/ 520 h 1358"/>
                <a:gd name="T26" fmla="*/ 722 w 1797"/>
                <a:gd name="T27" fmla="*/ 628 h 1358"/>
                <a:gd name="T28" fmla="*/ 722 w 1797"/>
                <a:gd name="T29" fmla="*/ 1358 h 1358"/>
                <a:gd name="T30" fmla="*/ 1156 w 1797"/>
                <a:gd name="T31" fmla="*/ 785 h 1358"/>
                <a:gd name="T32" fmla="*/ 1112 w 1797"/>
                <a:gd name="T33" fmla="*/ 628 h 1358"/>
                <a:gd name="T34" fmla="*/ 1193 w 1797"/>
                <a:gd name="T35" fmla="*/ 402 h 1358"/>
                <a:gd name="T36" fmla="*/ 1360 w 1797"/>
                <a:gd name="T37" fmla="*/ 666 h 1358"/>
                <a:gd name="T38" fmla="*/ 1307 w 1797"/>
                <a:gd name="T39" fmla="*/ 823 h 1358"/>
                <a:gd name="T40" fmla="*/ 1741 w 1797"/>
                <a:gd name="T41" fmla="*/ 1358 h 1358"/>
                <a:gd name="T42" fmla="*/ 1741 w 1797"/>
                <a:gd name="T43" fmla="*/ 666 h 1358"/>
                <a:gd name="T44" fmla="*/ 1693 w 1797"/>
                <a:gd name="T45" fmla="*/ 600 h 1358"/>
                <a:gd name="T46" fmla="*/ 1772 w 1797"/>
                <a:gd name="T47" fmla="*/ 170 h 1358"/>
                <a:gd name="T48" fmla="*/ 1668 w 1797"/>
                <a:gd name="T49" fmla="*/ 130 h 1358"/>
                <a:gd name="T50" fmla="*/ 1553 w 1797"/>
                <a:gd name="T51" fmla="*/ 95 h 1358"/>
                <a:gd name="T52" fmla="*/ 1418 w 1797"/>
                <a:gd name="T53" fmla="*/ 82 h 1358"/>
                <a:gd name="T54" fmla="*/ 1294 w 1797"/>
                <a:gd name="T55" fmla="*/ 82 h 1358"/>
                <a:gd name="T56" fmla="*/ 1210 w 1797"/>
                <a:gd name="T57" fmla="*/ 246 h 1358"/>
                <a:gd name="T58" fmla="*/ 1098 w 1797"/>
                <a:gd name="T59" fmla="*/ 69 h 1358"/>
                <a:gd name="T60" fmla="*/ 1003 w 1797"/>
                <a:gd name="T61" fmla="*/ 27 h 1358"/>
                <a:gd name="T62" fmla="*/ 899 w 1797"/>
                <a:gd name="T63" fmla="*/ 7 h 1358"/>
                <a:gd name="T64" fmla="*/ 780 w 1797"/>
                <a:gd name="T65" fmla="*/ 0 h 1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97" h="1358">
                  <a:moveTo>
                    <a:pt x="780" y="0"/>
                  </a:moveTo>
                  <a:cubicBezTo>
                    <a:pt x="749" y="0"/>
                    <a:pt x="717" y="11"/>
                    <a:pt x="712" y="21"/>
                  </a:cubicBezTo>
                  <a:cubicBezTo>
                    <a:pt x="703" y="37"/>
                    <a:pt x="681" y="111"/>
                    <a:pt x="681" y="111"/>
                  </a:cubicBezTo>
                  <a:cubicBezTo>
                    <a:pt x="656" y="143"/>
                    <a:pt x="637" y="169"/>
                    <a:pt x="623" y="192"/>
                  </a:cubicBezTo>
                  <a:cubicBezTo>
                    <a:pt x="619" y="164"/>
                    <a:pt x="614" y="140"/>
                    <a:pt x="607" y="126"/>
                  </a:cubicBezTo>
                  <a:cubicBezTo>
                    <a:pt x="588" y="90"/>
                    <a:pt x="539" y="85"/>
                    <a:pt x="516" y="85"/>
                  </a:cubicBezTo>
                  <a:cubicBezTo>
                    <a:pt x="508" y="85"/>
                    <a:pt x="504" y="86"/>
                    <a:pt x="504" y="86"/>
                  </a:cubicBezTo>
                  <a:cubicBezTo>
                    <a:pt x="472" y="52"/>
                    <a:pt x="442" y="44"/>
                    <a:pt x="421" y="44"/>
                  </a:cubicBezTo>
                  <a:cubicBezTo>
                    <a:pt x="401" y="44"/>
                    <a:pt x="388" y="51"/>
                    <a:pt x="388" y="51"/>
                  </a:cubicBezTo>
                  <a:cubicBezTo>
                    <a:pt x="366" y="30"/>
                    <a:pt x="339" y="23"/>
                    <a:pt x="316" y="23"/>
                  </a:cubicBezTo>
                  <a:cubicBezTo>
                    <a:pt x="282" y="23"/>
                    <a:pt x="254" y="38"/>
                    <a:pt x="254" y="38"/>
                  </a:cubicBezTo>
                  <a:cubicBezTo>
                    <a:pt x="242" y="22"/>
                    <a:pt x="220" y="17"/>
                    <a:pt x="198" y="17"/>
                  </a:cubicBezTo>
                  <a:cubicBezTo>
                    <a:pt x="167" y="17"/>
                    <a:pt x="135" y="28"/>
                    <a:pt x="130" y="38"/>
                  </a:cubicBezTo>
                  <a:cubicBezTo>
                    <a:pt x="121" y="54"/>
                    <a:pt x="99" y="128"/>
                    <a:pt x="99" y="128"/>
                  </a:cubicBezTo>
                  <a:cubicBezTo>
                    <a:pt x="0" y="249"/>
                    <a:pt x="0" y="301"/>
                    <a:pt x="0" y="301"/>
                  </a:cubicBezTo>
                  <a:cubicBezTo>
                    <a:pt x="9" y="368"/>
                    <a:pt x="198" y="536"/>
                    <a:pt x="198" y="536"/>
                  </a:cubicBezTo>
                  <a:cubicBezTo>
                    <a:pt x="195" y="621"/>
                    <a:pt x="195" y="621"/>
                    <a:pt x="195" y="621"/>
                  </a:cubicBezTo>
                  <a:cubicBezTo>
                    <a:pt x="138" y="621"/>
                    <a:pt x="138" y="621"/>
                    <a:pt x="138" y="621"/>
                  </a:cubicBezTo>
                  <a:cubicBezTo>
                    <a:pt x="138" y="1291"/>
                    <a:pt x="138" y="1291"/>
                    <a:pt x="138" y="1291"/>
                  </a:cubicBezTo>
                  <a:cubicBezTo>
                    <a:pt x="573" y="1291"/>
                    <a:pt x="573" y="1291"/>
                    <a:pt x="573" y="1291"/>
                  </a:cubicBezTo>
                  <a:cubicBezTo>
                    <a:pt x="573" y="621"/>
                    <a:pt x="573" y="621"/>
                    <a:pt x="573" y="621"/>
                  </a:cubicBezTo>
                  <a:cubicBezTo>
                    <a:pt x="530" y="621"/>
                    <a:pt x="530" y="621"/>
                    <a:pt x="530" y="621"/>
                  </a:cubicBezTo>
                  <a:cubicBezTo>
                    <a:pt x="529" y="556"/>
                    <a:pt x="529" y="556"/>
                    <a:pt x="529" y="556"/>
                  </a:cubicBezTo>
                  <a:cubicBezTo>
                    <a:pt x="568" y="548"/>
                    <a:pt x="611" y="422"/>
                    <a:pt x="621" y="384"/>
                  </a:cubicBezTo>
                  <a:cubicBezTo>
                    <a:pt x="623" y="378"/>
                    <a:pt x="624" y="370"/>
                    <a:pt x="625" y="360"/>
                  </a:cubicBezTo>
                  <a:cubicBezTo>
                    <a:pt x="683" y="433"/>
                    <a:pt x="780" y="520"/>
                    <a:pt x="780" y="520"/>
                  </a:cubicBezTo>
                  <a:cubicBezTo>
                    <a:pt x="778" y="628"/>
                    <a:pt x="778" y="628"/>
                    <a:pt x="778" y="628"/>
                  </a:cubicBezTo>
                  <a:cubicBezTo>
                    <a:pt x="722" y="628"/>
                    <a:pt x="722" y="628"/>
                    <a:pt x="722" y="628"/>
                  </a:cubicBezTo>
                  <a:cubicBezTo>
                    <a:pt x="722" y="785"/>
                    <a:pt x="722" y="785"/>
                    <a:pt x="722" y="785"/>
                  </a:cubicBezTo>
                  <a:cubicBezTo>
                    <a:pt x="722" y="1358"/>
                    <a:pt x="722" y="1358"/>
                    <a:pt x="722" y="1358"/>
                  </a:cubicBezTo>
                  <a:cubicBezTo>
                    <a:pt x="1156" y="1358"/>
                    <a:pt x="1156" y="1358"/>
                    <a:pt x="1156" y="1358"/>
                  </a:cubicBezTo>
                  <a:cubicBezTo>
                    <a:pt x="1156" y="785"/>
                    <a:pt x="1156" y="785"/>
                    <a:pt x="1156" y="785"/>
                  </a:cubicBezTo>
                  <a:cubicBezTo>
                    <a:pt x="1156" y="628"/>
                    <a:pt x="1156" y="628"/>
                    <a:pt x="1156" y="628"/>
                  </a:cubicBezTo>
                  <a:cubicBezTo>
                    <a:pt x="1112" y="628"/>
                    <a:pt x="1112" y="628"/>
                    <a:pt x="1112" y="628"/>
                  </a:cubicBezTo>
                  <a:cubicBezTo>
                    <a:pt x="1111" y="539"/>
                    <a:pt x="1111" y="539"/>
                    <a:pt x="1111" y="539"/>
                  </a:cubicBezTo>
                  <a:cubicBezTo>
                    <a:pt x="1142" y="533"/>
                    <a:pt x="1175" y="454"/>
                    <a:pt x="1193" y="402"/>
                  </a:cubicBezTo>
                  <a:cubicBezTo>
                    <a:pt x="1248" y="479"/>
                    <a:pt x="1363" y="581"/>
                    <a:pt x="1363" y="581"/>
                  </a:cubicBezTo>
                  <a:cubicBezTo>
                    <a:pt x="1360" y="666"/>
                    <a:pt x="1360" y="666"/>
                    <a:pt x="1360" y="666"/>
                  </a:cubicBezTo>
                  <a:cubicBezTo>
                    <a:pt x="1307" y="666"/>
                    <a:pt x="1307" y="666"/>
                    <a:pt x="1307" y="666"/>
                  </a:cubicBezTo>
                  <a:cubicBezTo>
                    <a:pt x="1307" y="823"/>
                    <a:pt x="1307" y="823"/>
                    <a:pt x="1307" y="823"/>
                  </a:cubicBezTo>
                  <a:cubicBezTo>
                    <a:pt x="1307" y="1358"/>
                    <a:pt x="1307" y="1358"/>
                    <a:pt x="1307" y="1358"/>
                  </a:cubicBezTo>
                  <a:cubicBezTo>
                    <a:pt x="1741" y="1358"/>
                    <a:pt x="1741" y="1358"/>
                    <a:pt x="1741" y="1358"/>
                  </a:cubicBezTo>
                  <a:cubicBezTo>
                    <a:pt x="1741" y="823"/>
                    <a:pt x="1741" y="823"/>
                    <a:pt x="1741" y="823"/>
                  </a:cubicBezTo>
                  <a:cubicBezTo>
                    <a:pt x="1741" y="666"/>
                    <a:pt x="1741" y="666"/>
                    <a:pt x="1741" y="666"/>
                  </a:cubicBezTo>
                  <a:cubicBezTo>
                    <a:pt x="1695" y="666"/>
                    <a:pt x="1695" y="666"/>
                    <a:pt x="1695" y="666"/>
                  </a:cubicBezTo>
                  <a:cubicBezTo>
                    <a:pt x="1693" y="600"/>
                    <a:pt x="1693" y="600"/>
                    <a:pt x="1693" y="600"/>
                  </a:cubicBezTo>
                  <a:cubicBezTo>
                    <a:pt x="1732" y="592"/>
                    <a:pt x="1776" y="466"/>
                    <a:pt x="1786" y="428"/>
                  </a:cubicBezTo>
                  <a:cubicBezTo>
                    <a:pt x="1795" y="390"/>
                    <a:pt x="1797" y="218"/>
                    <a:pt x="1772" y="170"/>
                  </a:cubicBezTo>
                  <a:cubicBezTo>
                    <a:pt x="1753" y="134"/>
                    <a:pt x="1703" y="130"/>
                    <a:pt x="1680" y="130"/>
                  </a:cubicBezTo>
                  <a:cubicBezTo>
                    <a:pt x="1673" y="130"/>
                    <a:pt x="1668" y="130"/>
                    <a:pt x="1668" y="130"/>
                  </a:cubicBezTo>
                  <a:cubicBezTo>
                    <a:pt x="1636" y="97"/>
                    <a:pt x="1606" y="89"/>
                    <a:pt x="1585" y="89"/>
                  </a:cubicBezTo>
                  <a:cubicBezTo>
                    <a:pt x="1565" y="89"/>
                    <a:pt x="1553" y="95"/>
                    <a:pt x="1553" y="95"/>
                  </a:cubicBezTo>
                  <a:cubicBezTo>
                    <a:pt x="1530" y="74"/>
                    <a:pt x="1504" y="68"/>
                    <a:pt x="1481" y="68"/>
                  </a:cubicBezTo>
                  <a:cubicBezTo>
                    <a:pt x="1446" y="68"/>
                    <a:pt x="1418" y="82"/>
                    <a:pt x="1418" y="82"/>
                  </a:cubicBezTo>
                  <a:cubicBezTo>
                    <a:pt x="1406" y="67"/>
                    <a:pt x="1384" y="61"/>
                    <a:pt x="1363" y="61"/>
                  </a:cubicBezTo>
                  <a:cubicBezTo>
                    <a:pt x="1331" y="61"/>
                    <a:pt x="1299" y="73"/>
                    <a:pt x="1294" y="82"/>
                  </a:cubicBezTo>
                  <a:cubicBezTo>
                    <a:pt x="1285" y="99"/>
                    <a:pt x="1264" y="173"/>
                    <a:pt x="1264" y="173"/>
                  </a:cubicBezTo>
                  <a:cubicBezTo>
                    <a:pt x="1241" y="200"/>
                    <a:pt x="1223" y="225"/>
                    <a:pt x="1210" y="246"/>
                  </a:cubicBezTo>
                  <a:cubicBezTo>
                    <a:pt x="1208" y="191"/>
                    <a:pt x="1202" y="134"/>
                    <a:pt x="1189" y="109"/>
                  </a:cubicBezTo>
                  <a:cubicBezTo>
                    <a:pt x="1170" y="73"/>
                    <a:pt x="1121" y="69"/>
                    <a:pt x="1098" y="69"/>
                  </a:cubicBezTo>
                  <a:cubicBezTo>
                    <a:pt x="1091" y="69"/>
                    <a:pt x="1086" y="69"/>
                    <a:pt x="1086" y="69"/>
                  </a:cubicBezTo>
                  <a:cubicBezTo>
                    <a:pt x="1054" y="35"/>
                    <a:pt x="1024" y="27"/>
                    <a:pt x="1003" y="27"/>
                  </a:cubicBezTo>
                  <a:cubicBezTo>
                    <a:pt x="983" y="27"/>
                    <a:pt x="971" y="34"/>
                    <a:pt x="971" y="34"/>
                  </a:cubicBezTo>
                  <a:cubicBezTo>
                    <a:pt x="948" y="13"/>
                    <a:pt x="922" y="7"/>
                    <a:pt x="899" y="7"/>
                  </a:cubicBezTo>
                  <a:cubicBezTo>
                    <a:pt x="864" y="7"/>
                    <a:pt x="836" y="21"/>
                    <a:pt x="836" y="21"/>
                  </a:cubicBezTo>
                  <a:cubicBezTo>
                    <a:pt x="824" y="6"/>
                    <a:pt x="802" y="0"/>
                    <a:pt x="78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151"/>
            <p:cNvSpPr>
              <a:spLocks/>
            </p:cNvSpPr>
            <p:nvPr/>
          </p:nvSpPr>
          <p:spPr bwMode="auto">
            <a:xfrm>
              <a:off x="4223507" y="-1474872"/>
              <a:ext cx="1333843" cy="1863586"/>
            </a:xfrm>
            <a:custGeom>
              <a:avLst/>
              <a:gdLst>
                <a:gd name="T0" fmla="*/ 186 w 632"/>
                <a:gd name="T1" fmla="*/ 882 h 882"/>
                <a:gd name="T2" fmla="*/ 198 w 632"/>
                <a:gd name="T3" fmla="*/ 538 h 882"/>
                <a:gd name="T4" fmla="*/ 0 w 632"/>
                <a:gd name="T5" fmla="*/ 303 h 882"/>
                <a:gd name="T6" fmla="*/ 99 w 632"/>
                <a:gd name="T7" fmla="*/ 130 h 882"/>
                <a:gd name="T8" fmla="*/ 129 w 632"/>
                <a:gd name="T9" fmla="*/ 40 h 882"/>
                <a:gd name="T10" fmla="*/ 253 w 632"/>
                <a:gd name="T11" fmla="*/ 40 h 882"/>
                <a:gd name="T12" fmla="*/ 388 w 632"/>
                <a:gd name="T13" fmla="*/ 53 h 882"/>
                <a:gd name="T14" fmla="*/ 503 w 632"/>
                <a:gd name="T15" fmla="*/ 88 h 882"/>
                <a:gd name="T16" fmla="*/ 607 w 632"/>
                <a:gd name="T17" fmla="*/ 128 h 882"/>
                <a:gd name="T18" fmla="*/ 621 w 632"/>
                <a:gd name="T19" fmla="*/ 386 h 882"/>
                <a:gd name="T20" fmla="*/ 528 w 632"/>
                <a:gd name="T21" fmla="*/ 558 h 882"/>
                <a:gd name="T22" fmla="*/ 536 w 632"/>
                <a:gd name="T23" fmla="*/ 882 h 882"/>
                <a:gd name="T24" fmla="*/ 186 w 632"/>
                <a:gd name="T25" fmla="*/ 882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2" h="882">
                  <a:moveTo>
                    <a:pt x="186" y="882"/>
                  </a:move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8" y="370"/>
                    <a:pt x="0" y="303"/>
                  </a:cubicBezTo>
                  <a:cubicBezTo>
                    <a:pt x="0" y="303"/>
                    <a:pt x="0" y="251"/>
                    <a:pt x="99" y="130"/>
                  </a:cubicBezTo>
                  <a:cubicBezTo>
                    <a:pt x="99" y="130"/>
                    <a:pt x="120" y="56"/>
                    <a:pt x="129" y="40"/>
                  </a:cubicBezTo>
                  <a:cubicBezTo>
                    <a:pt x="138" y="23"/>
                    <a:pt x="224" y="2"/>
                    <a:pt x="253" y="40"/>
                  </a:cubicBezTo>
                  <a:cubicBezTo>
                    <a:pt x="253" y="40"/>
                    <a:pt x="330" y="0"/>
                    <a:pt x="388" y="53"/>
                  </a:cubicBezTo>
                  <a:cubicBezTo>
                    <a:pt x="388" y="53"/>
                    <a:pt x="442" y="23"/>
                    <a:pt x="503" y="88"/>
                  </a:cubicBezTo>
                  <a:cubicBezTo>
                    <a:pt x="503" y="88"/>
                    <a:pt x="582" y="80"/>
                    <a:pt x="607" y="128"/>
                  </a:cubicBezTo>
                  <a:cubicBezTo>
                    <a:pt x="632" y="176"/>
                    <a:pt x="631" y="348"/>
                    <a:pt x="621" y="386"/>
                  </a:cubicBezTo>
                  <a:cubicBezTo>
                    <a:pt x="611" y="424"/>
                    <a:pt x="568" y="550"/>
                    <a:pt x="528" y="558"/>
                  </a:cubicBezTo>
                  <a:cubicBezTo>
                    <a:pt x="536" y="882"/>
                    <a:pt x="536" y="882"/>
                    <a:pt x="536" y="882"/>
                  </a:cubicBezTo>
                  <a:lnTo>
                    <a:pt x="186" y="882"/>
                  </a:lnTo>
                  <a:close/>
                </a:path>
              </a:pathLst>
            </a:custGeom>
            <a:solidFill>
              <a:srgbClr val="F8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Rectangle 153"/>
            <p:cNvSpPr>
              <a:spLocks noChangeArrowheads="1"/>
            </p:cNvSpPr>
            <p:nvPr/>
          </p:nvSpPr>
          <p:spPr bwMode="auto">
            <a:xfrm>
              <a:off x="4514470" y="-158423"/>
              <a:ext cx="916375" cy="1557601"/>
            </a:xfrm>
            <a:prstGeom prst="rect">
              <a:avLst/>
            </a:prstGeom>
            <a:solidFill>
              <a:srgbClr val="F47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Rectangle 154"/>
            <p:cNvSpPr>
              <a:spLocks noChangeArrowheads="1"/>
            </p:cNvSpPr>
            <p:nvPr/>
          </p:nvSpPr>
          <p:spPr bwMode="auto">
            <a:xfrm>
              <a:off x="4514470" y="-158423"/>
              <a:ext cx="916375" cy="332077"/>
            </a:xfrm>
            <a:prstGeom prst="rect">
              <a:avLst/>
            </a:prstGeom>
            <a:solidFill>
              <a:srgbClr val="DD5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155"/>
            <p:cNvSpPr>
              <a:spLocks/>
            </p:cNvSpPr>
            <p:nvPr/>
          </p:nvSpPr>
          <p:spPr bwMode="auto">
            <a:xfrm>
              <a:off x="5452193" y="-1510451"/>
              <a:ext cx="1334634" cy="2556204"/>
            </a:xfrm>
            <a:custGeom>
              <a:avLst/>
              <a:gdLst>
                <a:gd name="T0" fmla="*/ 186 w 632"/>
                <a:gd name="T1" fmla="*/ 1210 h 1210"/>
                <a:gd name="T2" fmla="*/ 198 w 632"/>
                <a:gd name="T3" fmla="*/ 539 h 1210"/>
                <a:gd name="T4" fmla="*/ 0 w 632"/>
                <a:gd name="T5" fmla="*/ 303 h 1210"/>
                <a:gd name="T6" fmla="*/ 99 w 632"/>
                <a:gd name="T7" fmla="*/ 130 h 1210"/>
                <a:gd name="T8" fmla="*/ 129 w 632"/>
                <a:gd name="T9" fmla="*/ 40 h 1210"/>
                <a:gd name="T10" fmla="*/ 253 w 632"/>
                <a:gd name="T11" fmla="*/ 40 h 1210"/>
                <a:gd name="T12" fmla="*/ 388 w 632"/>
                <a:gd name="T13" fmla="*/ 53 h 1210"/>
                <a:gd name="T14" fmla="*/ 504 w 632"/>
                <a:gd name="T15" fmla="*/ 88 h 1210"/>
                <a:gd name="T16" fmla="*/ 607 w 632"/>
                <a:gd name="T17" fmla="*/ 128 h 1210"/>
                <a:gd name="T18" fmla="*/ 621 w 632"/>
                <a:gd name="T19" fmla="*/ 386 h 1210"/>
                <a:gd name="T20" fmla="*/ 529 w 632"/>
                <a:gd name="T21" fmla="*/ 558 h 1210"/>
                <a:gd name="T22" fmla="*/ 536 w 632"/>
                <a:gd name="T23" fmla="*/ 1210 h 1210"/>
                <a:gd name="T24" fmla="*/ 186 w 632"/>
                <a:gd name="T25" fmla="*/ 1210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2" h="1210">
                  <a:moveTo>
                    <a:pt x="186" y="1210"/>
                  </a:moveTo>
                  <a:cubicBezTo>
                    <a:pt x="198" y="539"/>
                    <a:pt x="198" y="539"/>
                    <a:pt x="198" y="539"/>
                  </a:cubicBezTo>
                  <a:cubicBezTo>
                    <a:pt x="198" y="539"/>
                    <a:pt x="9" y="371"/>
                    <a:pt x="0" y="303"/>
                  </a:cubicBezTo>
                  <a:cubicBezTo>
                    <a:pt x="0" y="303"/>
                    <a:pt x="0" y="251"/>
                    <a:pt x="99" y="130"/>
                  </a:cubicBezTo>
                  <a:cubicBezTo>
                    <a:pt x="99" y="130"/>
                    <a:pt x="121" y="56"/>
                    <a:pt x="129" y="40"/>
                  </a:cubicBezTo>
                  <a:cubicBezTo>
                    <a:pt x="138" y="24"/>
                    <a:pt x="224" y="2"/>
                    <a:pt x="253" y="40"/>
                  </a:cubicBezTo>
                  <a:cubicBezTo>
                    <a:pt x="253" y="40"/>
                    <a:pt x="331" y="0"/>
                    <a:pt x="388" y="53"/>
                  </a:cubicBezTo>
                  <a:cubicBezTo>
                    <a:pt x="388" y="53"/>
                    <a:pt x="443" y="24"/>
                    <a:pt x="504" y="88"/>
                  </a:cubicBezTo>
                  <a:cubicBezTo>
                    <a:pt x="504" y="88"/>
                    <a:pt x="582" y="80"/>
                    <a:pt x="607" y="128"/>
                  </a:cubicBezTo>
                  <a:cubicBezTo>
                    <a:pt x="632" y="176"/>
                    <a:pt x="631" y="348"/>
                    <a:pt x="621" y="386"/>
                  </a:cubicBezTo>
                  <a:cubicBezTo>
                    <a:pt x="611" y="424"/>
                    <a:pt x="568" y="550"/>
                    <a:pt x="529" y="558"/>
                  </a:cubicBezTo>
                  <a:cubicBezTo>
                    <a:pt x="536" y="1210"/>
                    <a:pt x="536" y="1210"/>
                    <a:pt x="536" y="1210"/>
                  </a:cubicBezTo>
                  <a:lnTo>
                    <a:pt x="186" y="1210"/>
                  </a:lnTo>
                  <a:close/>
                </a:path>
              </a:pathLst>
            </a:custGeom>
            <a:solidFill>
              <a:srgbClr val="B253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Rectangle 157"/>
            <p:cNvSpPr>
              <a:spLocks noChangeArrowheads="1"/>
            </p:cNvSpPr>
            <p:nvPr/>
          </p:nvSpPr>
          <p:spPr bwMode="auto">
            <a:xfrm>
              <a:off x="5745528" y="187887"/>
              <a:ext cx="918747" cy="1211291"/>
            </a:xfrm>
            <a:prstGeom prst="rect">
              <a:avLst/>
            </a:prstGeom>
            <a:solidFill>
              <a:srgbClr val="F9CF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Rectangle 158"/>
            <p:cNvSpPr>
              <a:spLocks noChangeArrowheads="1"/>
            </p:cNvSpPr>
            <p:nvPr/>
          </p:nvSpPr>
          <p:spPr bwMode="auto">
            <a:xfrm>
              <a:off x="5745528" y="-143400"/>
              <a:ext cx="918747" cy="331287"/>
            </a:xfrm>
            <a:prstGeom prst="rect">
              <a:avLst/>
            </a:prstGeom>
            <a:solidFill>
              <a:srgbClr val="F4B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159"/>
            <p:cNvSpPr>
              <a:spLocks/>
            </p:cNvSpPr>
            <p:nvPr/>
          </p:nvSpPr>
          <p:spPr bwMode="auto">
            <a:xfrm>
              <a:off x="6680879" y="-1381574"/>
              <a:ext cx="1334634" cy="1863586"/>
            </a:xfrm>
            <a:custGeom>
              <a:avLst/>
              <a:gdLst>
                <a:gd name="T0" fmla="*/ 186 w 632"/>
                <a:gd name="T1" fmla="*/ 882 h 882"/>
                <a:gd name="T2" fmla="*/ 198 w 632"/>
                <a:gd name="T3" fmla="*/ 539 h 882"/>
                <a:gd name="T4" fmla="*/ 0 w 632"/>
                <a:gd name="T5" fmla="*/ 303 h 882"/>
                <a:gd name="T6" fmla="*/ 99 w 632"/>
                <a:gd name="T7" fmla="*/ 131 h 882"/>
                <a:gd name="T8" fmla="*/ 130 w 632"/>
                <a:gd name="T9" fmla="*/ 40 h 882"/>
                <a:gd name="T10" fmla="*/ 254 w 632"/>
                <a:gd name="T11" fmla="*/ 40 h 882"/>
                <a:gd name="T12" fmla="*/ 388 w 632"/>
                <a:gd name="T13" fmla="*/ 53 h 882"/>
                <a:gd name="T14" fmla="*/ 504 w 632"/>
                <a:gd name="T15" fmla="*/ 88 h 882"/>
                <a:gd name="T16" fmla="*/ 607 w 632"/>
                <a:gd name="T17" fmla="*/ 128 h 882"/>
                <a:gd name="T18" fmla="*/ 621 w 632"/>
                <a:gd name="T19" fmla="*/ 386 h 882"/>
                <a:gd name="T20" fmla="*/ 529 w 632"/>
                <a:gd name="T21" fmla="*/ 558 h 882"/>
                <a:gd name="T22" fmla="*/ 536 w 632"/>
                <a:gd name="T23" fmla="*/ 882 h 882"/>
                <a:gd name="T24" fmla="*/ 186 w 632"/>
                <a:gd name="T25" fmla="*/ 882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2" h="882">
                  <a:moveTo>
                    <a:pt x="186" y="882"/>
                  </a:moveTo>
                  <a:cubicBezTo>
                    <a:pt x="198" y="539"/>
                    <a:pt x="198" y="539"/>
                    <a:pt x="198" y="539"/>
                  </a:cubicBezTo>
                  <a:cubicBezTo>
                    <a:pt x="198" y="539"/>
                    <a:pt x="9" y="371"/>
                    <a:pt x="0" y="303"/>
                  </a:cubicBezTo>
                  <a:cubicBezTo>
                    <a:pt x="0" y="303"/>
                    <a:pt x="0" y="251"/>
                    <a:pt x="99" y="131"/>
                  </a:cubicBezTo>
                  <a:cubicBezTo>
                    <a:pt x="99" y="131"/>
                    <a:pt x="121" y="57"/>
                    <a:pt x="130" y="40"/>
                  </a:cubicBezTo>
                  <a:cubicBezTo>
                    <a:pt x="138" y="24"/>
                    <a:pt x="224" y="2"/>
                    <a:pt x="254" y="40"/>
                  </a:cubicBezTo>
                  <a:cubicBezTo>
                    <a:pt x="254" y="40"/>
                    <a:pt x="331" y="0"/>
                    <a:pt x="388" y="53"/>
                  </a:cubicBezTo>
                  <a:cubicBezTo>
                    <a:pt x="388" y="53"/>
                    <a:pt x="443" y="24"/>
                    <a:pt x="504" y="88"/>
                  </a:cubicBezTo>
                  <a:cubicBezTo>
                    <a:pt x="504" y="88"/>
                    <a:pt x="582" y="80"/>
                    <a:pt x="607" y="128"/>
                  </a:cubicBezTo>
                  <a:cubicBezTo>
                    <a:pt x="632" y="176"/>
                    <a:pt x="631" y="348"/>
                    <a:pt x="621" y="386"/>
                  </a:cubicBezTo>
                  <a:cubicBezTo>
                    <a:pt x="611" y="424"/>
                    <a:pt x="568" y="550"/>
                    <a:pt x="529" y="558"/>
                  </a:cubicBezTo>
                  <a:cubicBezTo>
                    <a:pt x="536" y="882"/>
                    <a:pt x="536" y="882"/>
                    <a:pt x="536" y="882"/>
                  </a:cubicBezTo>
                  <a:lnTo>
                    <a:pt x="186" y="882"/>
                  </a:lnTo>
                  <a:close/>
                </a:path>
              </a:pathLst>
            </a:custGeom>
            <a:solidFill>
              <a:srgbClr val="F2B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Rectangle 161"/>
            <p:cNvSpPr>
              <a:spLocks noChangeArrowheads="1"/>
            </p:cNvSpPr>
            <p:nvPr/>
          </p:nvSpPr>
          <p:spPr bwMode="auto">
            <a:xfrm>
              <a:off x="6980539" y="-63543"/>
              <a:ext cx="918747" cy="1462721"/>
            </a:xfrm>
            <a:prstGeom prst="rect">
              <a:avLst/>
            </a:prstGeom>
            <a:solidFill>
              <a:srgbClr val="AAE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Rectangle 162"/>
            <p:cNvSpPr>
              <a:spLocks noChangeArrowheads="1"/>
            </p:cNvSpPr>
            <p:nvPr/>
          </p:nvSpPr>
          <p:spPr bwMode="auto">
            <a:xfrm>
              <a:off x="6980539" y="-63543"/>
              <a:ext cx="918747" cy="332077"/>
            </a:xfrm>
            <a:prstGeom prst="rect">
              <a:avLst/>
            </a:prstGeom>
            <a:solidFill>
              <a:srgbClr val="91D1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任意多边形: 形状 205"/>
            <p:cNvSpPr>
              <a:spLocks/>
            </p:cNvSpPr>
            <p:nvPr/>
          </p:nvSpPr>
          <p:spPr bwMode="auto">
            <a:xfrm>
              <a:off x="4423264" y="-1390069"/>
              <a:ext cx="1028526" cy="557437"/>
            </a:xfrm>
            <a:custGeom>
              <a:avLst/>
              <a:gdLst>
                <a:gd name="connsiteX0" fmla="*/ 324944 w 1028526"/>
                <a:gd name="connsiteY0" fmla="*/ 0 h 557437"/>
                <a:gd name="connsiteX1" fmla="*/ 333559 w 1028526"/>
                <a:gd name="connsiteY1" fmla="*/ 7535 h 557437"/>
                <a:gd name="connsiteX2" fmla="*/ 340781 w 1028526"/>
                <a:gd name="connsiteY2" fmla="*/ 4123 h 557437"/>
                <a:gd name="connsiteX3" fmla="*/ 344874 w 1028526"/>
                <a:gd name="connsiteY3" fmla="*/ 2484 h 557437"/>
                <a:gd name="connsiteX4" fmla="*/ 345981 w 1028526"/>
                <a:gd name="connsiteY4" fmla="*/ 5024 h 557437"/>
                <a:gd name="connsiteX5" fmla="*/ 345981 w 1028526"/>
                <a:gd name="connsiteY5" fmla="*/ 212205 h 557437"/>
                <a:gd name="connsiteX6" fmla="*/ 373431 w 1028526"/>
                <a:gd name="connsiteY6" fmla="*/ 216433 h 557437"/>
                <a:gd name="connsiteX7" fmla="*/ 413551 w 1028526"/>
                <a:gd name="connsiteY7" fmla="*/ 248144 h 557437"/>
                <a:gd name="connsiteX8" fmla="*/ 337535 w 1028526"/>
                <a:gd name="connsiteY8" fmla="*/ 451097 h 557437"/>
                <a:gd name="connsiteX9" fmla="*/ 491679 w 1028526"/>
                <a:gd name="connsiteY9" fmla="*/ 506064 h 557437"/>
                <a:gd name="connsiteX10" fmla="*/ 540245 w 1028526"/>
                <a:gd name="connsiteY10" fmla="*/ 487037 h 557437"/>
                <a:gd name="connsiteX11" fmla="*/ 548691 w 1028526"/>
                <a:gd name="connsiteY11" fmla="*/ 482809 h 557437"/>
                <a:gd name="connsiteX12" fmla="*/ 559249 w 1028526"/>
                <a:gd name="connsiteY12" fmla="*/ 339050 h 557437"/>
                <a:gd name="connsiteX13" fmla="*/ 576141 w 1028526"/>
                <a:gd name="connsiteY13" fmla="*/ 129755 h 557437"/>
                <a:gd name="connsiteX14" fmla="*/ 587491 w 1028526"/>
                <a:gd name="connsiteY14" fmla="*/ 76374 h 557437"/>
                <a:gd name="connsiteX15" fmla="*/ 608966 w 1028526"/>
                <a:gd name="connsiteY15" fmla="*/ 28313 h 557437"/>
                <a:gd name="connsiteX16" fmla="*/ 618478 w 1028526"/>
                <a:gd name="connsiteY16" fmla="*/ 35003 h 557437"/>
                <a:gd name="connsiteX17" fmla="*/ 623627 w 1028526"/>
                <a:gd name="connsiteY17" fmla="*/ 32548 h 557437"/>
                <a:gd name="connsiteX18" fmla="*/ 629428 w 1028526"/>
                <a:gd name="connsiteY18" fmla="*/ 30451 h 557437"/>
                <a:gd name="connsiteX19" fmla="*/ 628930 w 1028526"/>
                <a:gd name="connsiteY19" fmla="*/ 38849 h 557437"/>
                <a:gd name="connsiteX20" fmla="*/ 607815 w 1028526"/>
                <a:gd name="connsiteY20" fmla="*/ 87473 h 557437"/>
                <a:gd name="connsiteX21" fmla="*/ 599368 w 1028526"/>
                <a:gd name="connsiteY21" fmla="*/ 102272 h 557437"/>
                <a:gd name="connsiteX22" fmla="*/ 595145 w 1028526"/>
                <a:gd name="connsiteY22" fmla="*/ 182608 h 557437"/>
                <a:gd name="connsiteX23" fmla="*/ 576141 w 1028526"/>
                <a:gd name="connsiteY23" fmla="*/ 427842 h 557437"/>
                <a:gd name="connsiteX24" fmla="*/ 571918 w 1028526"/>
                <a:gd name="connsiteY24" fmla="*/ 484923 h 557437"/>
                <a:gd name="connsiteX25" fmla="*/ 723951 w 1028526"/>
                <a:gd name="connsiteY25" fmla="*/ 522977 h 557437"/>
                <a:gd name="connsiteX26" fmla="*/ 755624 w 1028526"/>
                <a:gd name="connsiteY26" fmla="*/ 499722 h 557437"/>
                <a:gd name="connsiteX27" fmla="*/ 759847 w 1028526"/>
                <a:gd name="connsiteY27" fmla="*/ 495493 h 557437"/>
                <a:gd name="connsiteX28" fmla="*/ 780963 w 1028526"/>
                <a:gd name="connsiteY28" fmla="*/ 362305 h 557437"/>
                <a:gd name="connsiteX29" fmla="*/ 810525 w 1028526"/>
                <a:gd name="connsiteY29" fmla="*/ 186836 h 557437"/>
                <a:gd name="connsiteX30" fmla="*/ 826098 w 1028526"/>
                <a:gd name="connsiteY30" fmla="*/ 141118 h 557437"/>
                <a:gd name="connsiteX31" fmla="*/ 852256 w 1028526"/>
                <a:gd name="connsiteY31" fmla="*/ 100926 h 557437"/>
                <a:gd name="connsiteX32" fmla="*/ 861187 w 1028526"/>
                <a:gd name="connsiteY32" fmla="*/ 108955 h 557437"/>
                <a:gd name="connsiteX33" fmla="*/ 868454 w 1028526"/>
                <a:gd name="connsiteY33" fmla="*/ 108427 h 557437"/>
                <a:gd name="connsiteX34" fmla="*/ 872303 w 1028526"/>
                <a:gd name="connsiteY34" fmla="*/ 108323 h 557437"/>
                <a:gd name="connsiteX35" fmla="*/ 871760 w 1028526"/>
                <a:gd name="connsiteY35" fmla="*/ 110728 h 557437"/>
                <a:gd name="connsiteX36" fmla="*/ 835864 w 1028526"/>
                <a:gd name="connsiteY36" fmla="*/ 167809 h 557437"/>
                <a:gd name="connsiteX37" fmla="*/ 825306 w 1028526"/>
                <a:gd name="connsiteY37" fmla="*/ 231232 h 557437"/>
                <a:gd name="connsiteX38" fmla="*/ 789409 w 1028526"/>
                <a:gd name="connsiteY38" fmla="*/ 448983 h 557437"/>
                <a:gd name="connsiteX39" fmla="*/ 780963 w 1028526"/>
                <a:gd name="connsiteY39" fmla="*/ 495493 h 557437"/>
                <a:gd name="connsiteX40" fmla="*/ 899210 w 1028526"/>
                <a:gd name="connsiteY40" fmla="*/ 529319 h 557437"/>
                <a:gd name="connsiteX41" fmla="*/ 935107 w 1028526"/>
                <a:gd name="connsiteY41" fmla="*/ 510292 h 557437"/>
                <a:gd name="connsiteX42" fmla="*/ 947776 w 1028526"/>
                <a:gd name="connsiteY42" fmla="*/ 470124 h 557437"/>
                <a:gd name="connsiteX43" fmla="*/ 1004789 w 1028526"/>
                <a:gd name="connsiteY43" fmla="*/ 277742 h 557437"/>
                <a:gd name="connsiteX44" fmla="*/ 1028016 w 1028526"/>
                <a:gd name="connsiteY44" fmla="*/ 281970 h 557437"/>
                <a:gd name="connsiteX45" fmla="*/ 956223 w 1028526"/>
                <a:gd name="connsiteY45" fmla="*/ 520862 h 557437"/>
                <a:gd name="connsiteX46" fmla="*/ 842198 w 1028526"/>
                <a:gd name="connsiteY46" fmla="*/ 554688 h 557437"/>
                <a:gd name="connsiteX47" fmla="*/ 770405 w 1028526"/>
                <a:gd name="connsiteY47" fmla="*/ 516634 h 557437"/>
                <a:gd name="connsiteX48" fmla="*/ 753513 w 1028526"/>
                <a:gd name="connsiteY48" fmla="*/ 531433 h 557437"/>
                <a:gd name="connsiteX49" fmla="*/ 559249 w 1028526"/>
                <a:gd name="connsiteY49" fmla="*/ 503950 h 557437"/>
                <a:gd name="connsiteX50" fmla="*/ 536022 w 1028526"/>
                <a:gd name="connsiteY50" fmla="*/ 514520 h 557437"/>
                <a:gd name="connsiteX51" fmla="*/ 320642 w 1028526"/>
                <a:gd name="connsiteY51" fmla="*/ 463782 h 557437"/>
                <a:gd name="connsiteX52" fmla="*/ 52474 w 1028526"/>
                <a:gd name="connsiteY52" fmla="*/ 444755 h 557437"/>
                <a:gd name="connsiteX53" fmla="*/ 73589 w 1028526"/>
                <a:gd name="connsiteY53" fmla="*/ 432071 h 557437"/>
                <a:gd name="connsiteX54" fmla="*/ 345981 w 1028526"/>
                <a:gd name="connsiteY54" fmla="*/ 413044 h 557437"/>
                <a:gd name="connsiteX55" fmla="*/ 392435 w 1028526"/>
                <a:gd name="connsiteY55" fmla="*/ 296769 h 557437"/>
                <a:gd name="connsiteX56" fmla="*/ 379766 w 1028526"/>
                <a:gd name="connsiteY56" fmla="*/ 241802 h 557437"/>
                <a:gd name="connsiteX57" fmla="*/ 335423 w 1028526"/>
                <a:gd name="connsiteY57" fmla="*/ 231232 h 557437"/>
                <a:gd name="connsiteX58" fmla="*/ 329088 w 1028526"/>
                <a:gd name="connsiteY58" fmla="*/ 231232 h 557437"/>
                <a:gd name="connsiteX59" fmla="*/ 153829 w 1028526"/>
                <a:gd name="connsiteY59" fmla="*/ 216433 h 557437"/>
                <a:gd name="connsiteX60" fmla="*/ 0 w 1028526"/>
                <a:gd name="connsiteY60" fmla="*/ 208732 h 557437"/>
                <a:gd name="connsiteX61" fmla="*/ 8541 w 1028526"/>
                <a:gd name="connsiteY61" fmla="*/ 197697 h 557437"/>
                <a:gd name="connsiteX62" fmla="*/ 10482 w 1028526"/>
                <a:gd name="connsiteY62" fmla="*/ 190913 h 557437"/>
                <a:gd name="connsiteX63" fmla="*/ 11829 w 1028526"/>
                <a:gd name="connsiteY63" fmla="*/ 186277 h 557437"/>
                <a:gd name="connsiteX64" fmla="*/ 94705 w 1028526"/>
                <a:gd name="connsiteY64" fmla="*/ 191064 h 557437"/>
                <a:gd name="connsiteX65" fmla="*/ 71478 w 1028526"/>
                <a:gd name="connsiteY65" fmla="*/ 102272 h 557437"/>
                <a:gd name="connsiteX66" fmla="*/ 92593 w 1028526"/>
                <a:gd name="connsiteY66" fmla="*/ 95930 h 557437"/>
                <a:gd name="connsiteX67" fmla="*/ 120044 w 1028526"/>
                <a:gd name="connsiteY67" fmla="*/ 191064 h 557437"/>
                <a:gd name="connsiteX68" fmla="*/ 234068 w 1028526"/>
                <a:gd name="connsiteY68" fmla="*/ 199520 h 557437"/>
                <a:gd name="connsiteX69" fmla="*/ 322754 w 1028526"/>
                <a:gd name="connsiteY69" fmla="*/ 207977 h 557437"/>
                <a:gd name="connsiteX70" fmla="*/ 322754 w 1028526"/>
                <a:gd name="connsiteY70" fmla="*/ 5024 h 5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28526" h="557437">
                  <a:moveTo>
                    <a:pt x="324944" y="0"/>
                  </a:moveTo>
                  <a:lnTo>
                    <a:pt x="333559" y="7535"/>
                  </a:lnTo>
                  <a:cubicBezTo>
                    <a:pt x="333559" y="7535"/>
                    <a:pt x="336098" y="6215"/>
                    <a:pt x="340781" y="4123"/>
                  </a:cubicBezTo>
                  <a:lnTo>
                    <a:pt x="344874" y="2484"/>
                  </a:lnTo>
                  <a:lnTo>
                    <a:pt x="345981" y="5024"/>
                  </a:lnTo>
                  <a:cubicBezTo>
                    <a:pt x="345981" y="72675"/>
                    <a:pt x="345981" y="142440"/>
                    <a:pt x="345981" y="212205"/>
                  </a:cubicBezTo>
                  <a:cubicBezTo>
                    <a:pt x="354427" y="212205"/>
                    <a:pt x="362873" y="214319"/>
                    <a:pt x="373431" y="216433"/>
                  </a:cubicBezTo>
                  <a:cubicBezTo>
                    <a:pt x="394547" y="220661"/>
                    <a:pt x="407216" y="227004"/>
                    <a:pt x="413551" y="248144"/>
                  </a:cubicBezTo>
                  <a:cubicBezTo>
                    <a:pt x="430443" y="320024"/>
                    <a:pt x="398770" y="404587"/>
                    <a:pt x="337535" y="451097"/>
                  </a:cubicBezTo>
                  <a:cubicBezTo>
                    <a:pt x="375543" y="499722"/>
                    <a:pt x="430443" y="522977"/>
                    <a:pt x="491679" y="506064"/>
                  </a:cubicBezTo>
                  <a:cubicBezTo>
                    <a:pt x="508571" y="501836"/>
                    <a:pt x="525464" y="495493"/>
                    <a:pt x="540245" y="487037"/>
                  </a:cubicBezTo>
                  <a:cubicBezTo>
                    <a:pt x="544468" y="484923"/>
                    <a:pt x="546579" y="482809"/>
                    <a:pt x="548691" y="482809"/>
                  </a:cubicBezTo>
                  <a:cubicBezTo>
                    <a:pt x="552914" y="434185"/>
                    <a:pt x="555026" y="387675"/>
                    <a:pt x="559249" y="339050"/>
                  </a:cubicBezTo>
                  <a:cubicBezTo>
                    <a:pt x="565583" y="269285"/>
                    <a:pt x="569807" y="199520"/>
                    <a:pt x="576141" y="129755"/>
                  </a:cubicBezTo>
                  <a:cubicBezTo>
                    <a:pt x="577197" y="109671"/>
                    <a:pt x="581420" y="92759"/>
                    <a:pt x="587491" y="76374"/>
                  </a:cubicBezTo>
                  <a:lnTo>
                    <a:pt x="608966" y="28313"/>
                  </a:lnTo>
                  <a:lnTo>
                    <a:pt x="618478" y="35003"/>
                  </a:lnTo>
                  <a:cubicBezTo>
                    <a:pt x="618478" y="35003"/>
                    <a:pt x="620259" y="34013"/>
                    <a:pt x="623627" y="32548"/>
                  </a:cubicBezTo>
                  <a:lnTo>
                    <a:pt x="629428" y="30451"/>
                  </a:lnTo>
                  <a:lnTo>
                    <a:pt x="628930" y="38849"/>
                  </a:lnTo>
                  <a:cubicBezTo>
                    <a:pt x="622596" y="53648"/>
                    <a:pt x="614149" y="70561"/>
                    <a:pt x="607815" y="87473"/>
                  </a:cubicBezTo>
                  <a:cubicBezTo>
                    <a:pt x="601480" y="100158"/>
                    <a:pt x="601480" y="98044"/>
                    <a:pt x="599368" y="102272"/>
                  </a:cubicBezTo>
                  <a:cubicBezTo>
                    <a:pt x="599368" y="129755"/>
                    <a:pt x="597257" y="155124"/>
                    <a:pt x="595145" y="182608"/>
                  </a:cubicBezTo>
                  <a:cubicBezTo>
                    <a:pt x="588811" y="265057"/>
                    <a:pt x="582476" y="345393"/>
                    <a:pt x="576141" y="427842"/>
                  </a:cubicBezTo>
                  <a:cubicBezTo>
                    <a:pt x="574030" y="446869"/>
                    <a:pt x="571918" y="465896"/>
                    <a:pt x="571918" y="484923"/>
                  </a:cubicBezTo>
                  <a:cubicBezTo>
                    <a:pt x="612038" y="522977"/>
                    <a:pt x="669050" y="554688"/>
                    <a:pt x="723951" y="522977"/>
                  </a:cubicBezTo>
                  <a:cubicBezTo>
                    <a:pt x="736620" y="516634"/>
                    <a:pt x="747178" y="508178"/>
                    <a:pt x="755624" y="499722"/>
                  </a:cubicBezTo>
                  <a:cubicBezTo>
                    <a:pt x="759847" y="493379"/>
                    <a:pt x="759847" y="491265"/>
                    <a:pt x="759847" y="495493"/>
                  </a:cubicBezTo>
                  <a:cubicBezTo>
                    <a:pt x="766182" y="451097"/>
                    <a:pt x="774628" y="406701"/>
                    <a:pt x="780963" y="362305"/>
                  </a:cubicBezTo>
                  <a:cubicBezTo>
                    <a:pt x="791521" y="303111"/>
                    <a:pt x="799967" y="246030"/>
                    <a:pt x="810525" y="186836"/>
                  </a:cubicBezTo>
                  <a:cubicBezTo>
                    <a:pt x="813692" y="168866"/>
                    <a:pt x="818971" y="154596"/>
                    <a:pt x="826098" y="141118"/>
                  </a:cubicBezTo>
                  <a:lnTo>
                    <a:pt x="852256" y="100926"/>
                  </a:lnTo>
                  <a:lnTo>
                    <a:pt x="861187" y="108955"/>
                  </a:lnTo>
                  <a:cubicBezTo>
                    <a:pt x="861187" y="108955"/>
                    <a:pt x="863792" y="108691"/>
                    <a:pt x="868454" y="108427"/>
                  </a:cubicBezTo>
                  <a:lnTo>
                    <a:pt x="872303" y="108323"/>
                  </a:lnTo>
                  <a:lnTo>
                    <a:pt x="871760" y="110728"/>
                  </a:lnTo>
                  <a:cubicBezTo>
                    <a:pt x="863314" y="127641"/>
                    <a:pt x="837975" y="153010"/>
                    <a:pt x="835864" y="167809"/>
                  </a:cubicBezTo>
                  <a:cubicBezTo>
                    <a:pt x="833752" y="188950"/>
                    <a:pt x="829529" y="210091"/>
                    <a:pt x="825306" y="231232"/>
                  </a:cubicBezTo>
                  <a:cubicBezTo>
                    <a:pt x="814748" y="303111"/>
                    <a:pt x="802079" y="377104"/>
                    <a:pt x="789409" y="448983"/>
                  </a:cubicBezTo>
                  <a:cubicBezTo>
                    <a:pt x="787298" y="468010"/>
                    <a:pt x="785186" y="482809"/>
                    <a:pt x="780963" y="495493"/>
                  </a:cubicBezTo>
                  <a:cubicBezTo>
                    <a:pt x="806302" y="529319"/>
                    <a:pt x="859091" y="539889"/>
                    <a:pt x="899210" y="529319"/>
                  </a:cubicBezTo>
                  <a:cubicBezTo>
                    <a:pt x="918215" y="525091"/>
                    <a:pt x="930884" y="529319"/>
                    <a:pt x="935107" y="510292"/>
                  </a:cubicBezTo>
                  <a:cubicBezTo>
                    <a:pt x="939330" y="497607"/>
                    <a:pt x="943553" y="482809"/>
                    <a:pt x="947776" y="470124"/>
                  </a:cubicBezTo>
                  <a:cubicBezTo>
                    <a:pt x="966781" y="404587"/>
                    <a:pt x="985785" y="341165"/>
                    <a:pt x="1004789" y="277742"/>
                  </a:cubicBezTo>
                  <a:cubicBezTo>
                    <a:pt x="1009012" y="262943"/>
                    <a:pt x="1032239" y="269285"/>
                    <a:pt x="1028016" y="281970"/>
                  </a:cubicBezTo>
                  <a:cubicBezTo>
                    <a:pt x="1004789" y="362305"/>
                    <a:pt x="979450" y="442641"/>
                    <a:pt x="956223" y="520862"/>
                  </a:cubicBezTo>
                  <a:cubicBezTo>
                    <a:pt x="945665" y="558916"/>
                    <a:pt x="873872" y="561030"/>
                    <a:pt x="842198" y="554688"/>
                  </a:cubicBezTo>
                  <a:cubicBezTo>
                    <a:pt x="814748" y="548346"/>
                    <a:pt x="789409" y="537775"/>
                    <a:pt x="770405" y="516634"/>
                  </a:cubicBezTo>
                  <a:cubicBezTo>
                    <a:pt x="766182" y="520862"/>
                    <a:pt x="759847" y="527205"/>
                    <a:pt x="753513" y="531433"/>
                  </a:cubicBezTo>
                  <a:cubicBezTo>
                    <a:pt x="685943" y="580057"/>
                    <a:pt x="616261" y="552574"/>
                    <a:pt x="559249" y="503950"/>
                  </a:cubicBezTo>
                  <a:cubicBezTo>
                    <a:pt x="550802" y="510292"/>
                    <a:pt x="542356" y="512406"/>
                    <a:pt x="536022" y="514520"/>
                  </a:cubicBezTo>
                  <a:cubicBezTo>
                    <a:pt x="453671" y="550460"/>
                    <a:pt x="375543" y="533547"/>
                    <a:pt x="320642" y="463782"/>
                  </a:cubicBezTo>
                  <a:cubicBezTo>
                    <a:pt x="238291" y="512406"/>
                    <a:pt x="115820" y="522977"/>
                    <a:pt x="52474" y="444755"/>
                  </a:cubicBezTo>
                  <a:cubicBezTo>
                    <a:pt x="41916" y="432071"/>
                    <a:pt x="63031" y="421500"/>
                    <a:pt x="73589" y="432071"/>
                  </a:cubicBezTo>
                  <a:cubicBezTo>
                    <a:pt x="136936" y="512406"/>
                    <a:pt x="284746" y="482809"/>
                    <a:pt x="345981" y="413044"/>
                  </a:cubicBezTo>
                  <a:cubicBezTo>
                    <a:pt x="373431" y="379218"/>
                    <a:pt x="392435" y="339050"/>
                    <a:pt x="392435" y="296769"/>
                  </a:cubicBezTo>
                  <a:cubicBezTo>
                    <a:pt x="394547" y="281970"/>
                    <a:pt x="396658" y="246030"/>
                    <a:pt x="379766" y="241802"/>
                  </a:cubicBezTo>
                  <a:cubicBezTo>
                    <a:pt x="364985" y="237574"/>
                    <a:pt x="350204" y="235460"/>
                    <a:pt x="335423" y="231232"/>
                  </a:cubicBezTo>
                  <a:cubicBezTo>
                    <a:pt x="333311" y="233346"/>
                    <a:pt x="331200" y="231232"/>
                    <a:pt x="329088" y="231232"/>
                  </a:cubicBezTo>
                  <a:cubicBezTo>
                    <a:pt x="272076" y="222775"/>
                    <a:pt x="210841" y="220661"/>
                    <a:pt x="153829" y="216433"/>
                  </a:cubicBezTo>
                  <a:lnTo>
                    <a:pt x="0" y="208732"/>
                  </a:lnTo>
                  <a:lnTo>
                    <a:pt x="8541" y="197697"/>
                  </a:lnTo>
                  <a:cubicBezTo>
                    <a:pt x="8541" y="197697"/>
                    <a:pt x="9234" y="195254"/>
                    <a:pt x="10482" y="190913"/>
                  </a:cubicBezTo>
                  <a:lnTo>
                    <a:pt x="11829" y="186277"/>
                  </a:lnTo>
                  <a:lnTo>
                    <a:pt x="94705" y="191064"/>
                  </a:lnTo>
                  <a:cubicBezTo>
                    <a:pt x="88370" y="161467"/>
                    <a:pt x="79924" y="131869"/>
                    <a:pt x="71478" y="102272"/>
                  </a:cubicBezTo>
                  <a:cubicBezTo>
                    <a:pt x="67254" y="87473"/>
                    <a:pt x="88370" y="81131"/>
                    <a:pt x="92593" y="95930"/>
                  </a:cubicBezTo>
                  <a:cubicBezTo>
                    <a:pt x="101040" y="127641"/>
                    <a:pt x="111597" y="159352"/>
                    <a:pt x="120044" y="191064"/>
                  </a:cubicBezTo>
                  <a:cubicBezTo>
                    <a:pt x="158052" y="193178"/>
                    <a:pt x="196060" y="197406"/>
                    <a:pt x="234068" y="199520"/>
                  </a:cubicBezTo>
                  <a:cubicBezTo>
                    <a:pt x="263630" y="201634"/>
                    <a:pt x="293192" y="203748"/>
                    <a:pt x="322754" y="207977"/>
                  </a:cubicBezTo>
                  <a:cubicBezTo>
                    <a:pt x="322754" y="140326"/>
                    <a:pt x="322754" y="72675"/>
                    <a:pt x="322754" y="5024"/>
                  </a:cubicBezTo>
                  <a:close/>
                </a:path>
              </a:pathLst>
            </a:custGeom>
            <a:solidFill>
              <a:srgbClr val="EA80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任意多边形: 形状 224"/>
            <p:cNvSpPr>
              <a:spLocks/>
            </p:cNvSpPr>
            <p:nvPr/>
          </p:nvSpPr>
          <p:spPr bwMode="auto">
            <a:xfrm>
              <a:off x="5655498" y="-1417778"/>
              <a:ext cx="1028526" cy="557437"/>
            </a:xfrm>
            <a:custGeom>
              <a:avLst/>
              <a:gdLst>
                <a:gd name="connsiteX0" fmla="*/ 324944 w 1028526"/>
                <a:gd name="connsiteY0" fmla="*/ 0 h 557437"/>
                <a:gd name="connsiteX1" fmla="*/ 333559 w 1028526"/>
                <a:gd name="connsiteY1" fmla="*/ 7535 h 557437"/>
                <a:gd name="connsiteX2" fmla="*/ 340781 w 1028526"/>
                <a:gd name="connsiteY2" fmla="*/ 4123 h 557437"/>
                <a:gd name="connsiteX3" fmla="*/ 344874 w 1028526"/>
                <a:gd name="connsiteY3" fmla="*/ 2484 h 557437"/>
                <a:gd name="connsiteX4" fmla="*/ 345981 w 1028526"/>
                <a:gd name="connsiteY4" fmla="*/ 5024 h 557437"/>
                <a:gd name="connsiteX5" fmla="*/ 345981 w 1028526"/>
                <a:gd name="connsiteY5" fmla="*/ 212205 h 557437"/>
                <a:gd name="connsiteX6" fmla="*/ 373431 w 1028526"/>
                <a:gd name="connsiteY6" fmla="*/ 216433 h 557437"/>
                <a:gd name="connsiteX7" fmla="*/ 413551 w 1028526"/>
                <a:gd name="connsiteY7" fmla="*/ 248144 h 557437"/>
                <a:gd name="connsiteX8" fmla="*/ 337535 w 1028526"/>
                <a:gd name="connsiteY8" fmla="*/ 451097 h 557437"/>
                <a:gd name="connsiteX9" fmla="*/ 491679 w 1028526"/>
                <a:gd name="connsiteY9" fmla="*/ 506064 h 557437"/>
                <a:gd name="connsiteX10" fmla="*/ 540245 w 1028526"/>
                <a:gd name="connsiteY10" fmla="*/ 487037 h 557437"/>
                <a:gd name="connsiteX11" fmla="*/ 548691 w 1028526"/>
                <a:gd name="connsiteY11" fmla="*/ 482809 h 557437"/>
                <a:gd name="connsiteX12" fmla="*/ 559249 w 1028526"/>
                <a:gd name="connsiteY12" fmla="*/ 339050 h 557437"/>
                <a:gd name="connsiteX13" fmla="*/ 576141 w 1028526"/>
                <a:gd name="connsiteY13" fmla="*/ 129755 h 557437"/>
                <a:gd name="connsiteX14" fmla="*/ 587491 w 1028526"/>
                <a:gd name="connsiteY14" fmla="*/ 76374 h 557437"/>
                <a:gd name="connsiteX15" fmla="*/ 608966 w 1028526"/>
                <a:gd name="connsiteY15" fmla="*/ 28313 h 557437"/>
                <a:gd name="connsiteX16" fmla="*/ 618478 w 1028526"/>
                <a:gd name="connsiteY16" fmla="*/ 35003 h 557437"/>
                <a:gd name="connsiteX17" fmla="*/ 623627 w 1028526"/>
                <a:gd name="connsiteY17" fmla="*/ 32548 h 557437"/>
                <a:gd name="connsiteX18" fmla="*/ 629428 w 1028526"/>
                <a:gd name="connsiteY18" fmla="*/ 30451 h 557437"/>
                <a:gd name="connsiteX19" fmla="*/ 628930 w 1028526"/>
                <a:gd name="connsiteY19" fmla="*/ 38849 h 557437"/>
                <a:gd name="connsiteX20" fmla="*/ 607815 w 1028526"/>
                <a:gd name="connsiteY20" fmla="*/ 87473 h 557437"/>
                <a:gd name="connsiteX21" fmla="*/ 599368 w 1028526"/>
                <a:gd name="connsiteY21" fmla="*/ 102272 h 557437"/>
                <a:gd name="connsiteX22" fmla="*/ 595145 w 1028526"/>
                <a:gd name="connsiteY22" fmla="*/ 182608 h 557437"/>
                <a:gd name="connsiteX23" fmla="*/ 576141 w 1028526"/>
                <a:gd name="connsiteY23" fmla="*/ 427842 h 557437"/>
                <a:gd name="connsiteX24" fmla="*/ 571918 w 1028526"/>
                <a:gd name="connsiteY24" fmla="*/ 484923 h 557437"/>
                <a:gd name="connsiteX25" fmla="*/ 723951 w 1028526"/>
                <a:gd name="connsiteY25" fmla="*/ 522977 h 557437"/>
                <a:gd name="connsiteX26" fmla="*/ 755624 w 1028526"/>
                <a:gd name="connsiteY26" fmla="*/ 499722 h 557437"/>
                <a:gd name="connsiteX27" fmla="*/ 759847 w 1028526"/>
                <a:gd name="connsiteY27" fmla="*/ 495493 h 557437"/>
                <a:gd name="connsiteX28" fmla="*/ 780963 w 1028526"/>
                <a:gd name="connsiteY28" fmla="*/ 362305 h 557437"/>
                <a:gd name="connsiteX29" fmla="*/ 810525 w 1028526"/>
                <a:gd name="connsiteY29" fmla="*/ 186836 h 557437"/>
                <a:gd name="connsiteX30" fmla="*/ 826098 w 1028526"/>
                <a:gd name="connsiteY30" fmla="*/ 141118 h 557437"/>
                <a:gd name="connsiteX31" fmla="*/ 852256 w 1028526"/>
                <a:gd name="connsiteY31" fmla="*/ 100926 h 557437"/>
                <a:gd name="connsiteX32" fmla="*/ 861187 w 1028526"/>
                <a:gd name="connsiteY32" fmla="*/ 108955 h 557437"/>
                <a:gd name="connsiteX33" fmla="*/ 868454 w 1028526"/>
                <a:gd name="connsiteY33" fmla="*/ 108427 h 557437"/>
                <a:gd name="connsiteX34" fmla="*/ 872303 w 1028526"/>
                <a:gd name="connsiteY34" fmla="*/ 108323 h 557437"/>
                <a:gd name="connsiteX35" fmla="*/ 871760 w 1028526"/>
                <a:gd name="connsiteY35" fmla="*/ 110728 h 557437"/>
                <a:gd name="connsiteX36" fmla="*/ 835864 w 1028526"/>
                <a:gd name="connsiteY36" fmla="*/ 167809 h 557437"/>
                <a:gd name="connsiteX37" fmla="*/ 825306 w 1028526"/>
                <a:gd name="connsiteY37" fmla="*/ 231232 h 557437"/>
                <a:gd name="connsiteX38" fmla="*/ 789409 w 1028526"/>
                <a:gd name="connsiteY38" fmla="*/ 448983 h 557437"/>
                <a:gd name="connsiteX39" fmla="*/ 780963 w 1028526"/>
                <a:gd name="connsiteY39" fmla="*/ 495493 h 557437"/>
                <a:gd name="connsiteX40" fmla="*/ 899210 w 1028526"/>
                <a:gd name="connsiteY40" fmla="*/ 529319 h 557437"/>
                <a:gd name="connsiteX41" fmla="*/ 935107 w 1028526"/>
                <a:gd name="connsiteY41" fmla="*/ 510292 h 557437"/>
                <a:gd name="connsiteX42" fmla="*/ 947776 w 1028526"/>
                <a:gd name="connsiteY42" fmla="*/ 470124 h 557437"/>
                <a:gd name="connsiteX43" fmla="*/ 1004789 w 1028526"/>
                <a:gd name="connsiteY43" fmla="*/ 277742 h 557437"/>
                <a:gd name="connsiteX44" fmla="*/ 1028016 w 1028526"/>
                <a:gd name="connsiteY44" fmla="*/ 281970 h 557437"/>
                <a:gd name="connsiteX45" fmla="*/ 956223 w 1028526"/>
                <a:gd name="connsiteY45" fmla="*/ 520862 h 557437"/>
                <a:gd name="connsiteX46" fmla="*/ 842198 w 1028526"/>
                <a:gd name="connsiteY46" fmla="*/ 554688 h 557437"/>
                <a:gd name="connsiteX47" fmla="*/ 770405 w 1028526"/>
                <a:gd name="connsiteY47" fmla="*/ 516634 h 557437"/>
                <a:gd name="connsiteX48" fmla="*/ 753513 w 1028526"/>
                <a:gd name="connsiteY48" fmla="*/ 531433 h 557437"/>
                <a:gd name="connsiteX49" fmla="*/ 559249 w 1028526"/>
                <a:gd name="connsiteY49" fmla="*/ 503950 h 557437"/>
                <a:gd name="connsiteX50" fmla="*/ 536022 w 1028526"/>
                <a:gd name="connsiteY50" fmla="*/ 514520 h 557437"/>
                <a:gd name="connsiteX51" fmla="*/ 320642 w 1028526"/>
                <a:gd name="connsiteY51" fmla="*/ 463782 h 557437"/>
                <a:gd name="connsiteX52" fmla="*/ 52474 w 1028526"/>
                <a:gd name="connsiteY52" fmla="*/ 444755 h 557437"/>
                <a:gd name="connsiteX53" fmla="*/ 73589 w 1028526"/>
                <a:gd name="connsiteY53" fmla="*/ 432071 h 557437"/>
                <a:gd name="connsiteX54" fmla="*/ 345981 w 1028526"/>
                <a:gd name="connsiteY54" fmla="*/ 413044 h 557437"/>
                <a:gd name="connsiteX55" fmla="*/ 392435 w 1028526"/>
                <a:gd name="connsiteY55" fmla="*/ 296769 h 557437"/>
                <a:gd name="connsiteX56" fmla="*/ 379766 w 1028526"/>
                <a:gd name="connsiteY56" fmla="*/ 241802 h 557437"/>
                <a:gd name="connsiteX57" fmla="*/ 335423 w 1028526"/>
                <a:gd name="connsiteY57" fmla="*/ 231232 h 557437"/>
                <a:gd name="connsiteX58" fmla="*/ 329088 w 1028526"/>
                <a:gd name="connsiteY58" fmla="*/ 231232 h 557437"/>
                <a:gd name="connsiteX59" fmla="*/ 153829 w 1028526"/>
                <a:gd name="connsiteY59" fmla="*/ 216433 h 557437"/>
                <a:gd name="connsiteX60" fmla="*/ 0 w 1028526"/>
                <a:gd name="connsiteY60" fmla="*/ 208732 h 557437"/>
                <a:gd name="connsiteX61" fmla="*/ 8541 w 1028526"/>
                <a:gd name="connsiteY61" fmla="*/ 197697 h 557437"/>
                <a:gd name="connsiteX62" fmla="*/ 10482 w 1028526"/>
                <a:gd name="connsiteY62" fmla="*/ 190913 h 557437"/>
                <a:gd name="connsiteX63" fmla="*/ 11829 w 1028526"/>
                <a:gd name="connsiteY63" fmla="*/ 186277 h 557437"/>
                <a:gd name="connsiteX64" fmla="*/ 94705 w 1028526"/>
                <a:gd name="connsiteY64" fmla="*/ 191064 h 557437"/>
                <a:gd name="connsiteX65" fmla="*/ 71478 w 1028526"/>
                <a:gd name="connsiteY65" fmla="*/ 102272 h 557437"/>
                <a:gd name="connsiteX66" fmla="*/ 92593 w 1028526"/>
                <a:gd name="connsiteY66" fmla="*/ 95930 h 557437"/>
                <a:gd name="connsiteX67" fmla="*/ 120044 w 1028526"/>
                <a:gd name="connsiteY67" fmla="*/ 191064 h 557437"/>
                <a:gd name="connsiteX68" fmla="*/ 234068 w 1028526"/>
                <a:gd name="connsiteY68" fmla="*/ 199520 h 557437"/>
                <a:gd name="connsiteX69" fmla="*/ 322754 w 1028526"/>
                <a:gd name="connsiteY69" fmla="*/ 207977 h 557437"/>
                <a:gd name="connsiteX70" fmla="*/ 322754 w 1028526"/>
                <a:gd name="connsiteY70" fmla="*/ 5024 h 5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28526" h="557437">
                  <a:moveTo>
                    <a:pt x="324944" y="0"/>
                  </a:moveTo>
                  <a:lnTo>
                    <a:pt x="333559" y="7535"/>
                  </a:lnTo>
                  <a:cubicBezTo>
                    <a:pt x="333559" y="7535"/>
                    <a:pt x="336098" y="6215"/>
                    <a:pt x="340781" y="4123"/>
                  </a:cubicBezTo>
                  <a:lnTo>
                    <a:pt x="344874" y="2484"/>
                  </a:lnTo>
                  <a:lnTo>
                    <a:pt x="345981" y="5024"/>
                  </a:lnTo>
                  <a:cubicBezTo>
                    <a:pt x="345981" y="72675"/>
                    <a:pt x="345981" y="142440"/>
                    <a:pt x="345981" y="212205"/>
                  </a:cubicBezTo>
                  <a:cubicBezTo>
                    <a:pt x="354427" y="212205"/>
                    <a:pt x="362873" y="214319"/>
                    <a:pt x="373431" y="216433"/>
                  </a:cubicBezTo>
                  <a:cubicBezTo>
                    <a:pt x="394547" y="220661"/>
                    <a:pt x="407216" y="227004"/>
                    <a:pt x="413551" y="248144"/>
                  </a:cubicBezTo>
                  <a:cubicBezTo>
                    <a:pt x="430443" y="320024"/>
                    <a:pt x="398770" y="404587"/>
                    <a:pt x="337535" y="451097"/>
                  </a:cubicBezTo>
                  <a:cubicBezTo>
                    <a:pt x="375543" y="499722"/>
                    <a:pt x="430443" y="522977"/>
                    <a:pt x="491679" y="506064"/>
                  </a:cubicBezTo>
                  <a:cubicBezTo>
                    <a:pt x="508571" y="501836"/>
                    <a:pt x="525464" y="495493"/>
                    <a:pt x="540245" y="487037"/>
                  </a:cubicBezTo>
                  <a:cubicBezTo>
                    <a:pt x="544468" y="484923"/>
                    <a:pt x="546579" y="482809"/>
                    <a:pt x="548691" y="482809"/>
                  </a:cubicBezTo>
                  <a:cubicBezTo>
                    <a:pt x="552914" y="434185"/>
                    <a:pt x="555026" y="387675"/>
                    <a:pt x="559249" y="339050"/>
                  </a:cubicBezTo>
                  <a:cubicBezTo>
                    <a:pt x="565583" y="269285"/>
                    <a:pt x="569807" y="199520"/>
                    <a:pt x="576141" y="129755"/>
                  </a:cubicBezTo>
                  <a:cubicBezTo>
                    <a:pt x="577197" y="109671"/>
                    <a:pt x="581420" y="92759"/>
                    <a:pt x="587491" y="76374"/>
                  </a:cubicBezTo>
                  <a:lnTo>
                    <a:pt x="608966" y="28313"/>
                  </a:lnTo>
                  <a:lnTo>
                    <a:pt x="618478" y="35003"/>
                  </a:lnTo>
                  <a:cubicBezTo>
                    <a:pt x="618478" y="35003"/>
                    <a:pt x="620259" y="34013"/>
                    <a:pt x="623627" y="32548"/>
                  </a:cubicBezTo>
                  <a:lnTo>
                    <a:pt x="629428" y="30451"/>
                  </a:lnTo>
                  <a:lnTo>
                    <a:pt x="628930" y="38849"/>
                  </a:lnTo>
                  <a:cubicBezTo>
                    <a:pt x="622596" y="53648"/>
                    <a:pt x="614149" y="70561"/>
                    <a:pt x="607815" y="87473"/>
                  </a:cubicBezTo>
                  <a:cubicBezTo>
                    <a:pt x="601480" y="100158"/>
                    <a:pt x="601480" y="98044"/>
                    <a:pt x="599368" y="102272"/>
                  </a:cubicBezTo>
                  <a:cubicBezTo>
                    <a:pt x="599368" y="129755"/>
                    <a:pt x="597257" y="155124"/>
                    <a:pt x="595145" y="182608"/>
                  </a:cubicBezTo>
                  <a:cubicBezTo>
                    <a:pt x="588811" y="265057"/>
                    <a:pt x="582476" y="345393"/>
                    <a:pt x="576141" y="427842"/>
                  </a:cubicBezTo>
                  <a:cubicBezTo>
                    <a:pt x="574030" y="446869"/>
                    <a:pt x="571918" y="465896"/>
                    <a:pt x="571918" y="484923"/>
                  </a:cubicBezTo>
                  <a:cubicBezTo>
                    <a:pt x="612038" y="522977"/>
                    <a:pt x="669050" y="554688"/>
                    <a:pt x="723951" y="522977"/>
                  </a:cubicBezTo>
                  <a:cubicBezTo>
                    <a:pt x="736620" y="516634"/>
                    <a:pt x="747178" y="508178"/>
                    <a:pt x="755624" y="499722"/>
                  </a:cubicBezTo>
                  <a:cubicBezTo>
                    <a:pt x="759847" y="493379"/>
                    <a:pt x="759847" y="491265"/>
                    <a:pt x="759847" y="495493"/>
                  </a:cubicBezTo>
                  <a:cubicBezTo>
                    <a:pt x="766182" y="451097"/>
                    <a:pt x="774628" y="406701"/>
                    <a:pt x="780963" y="362305"/>
                  </a:cubicBezTo>
                  <a:cubicBezTo>
                    <a:pt x="791521" y="303111"/>
                    <a:pt x="799967" y="246030"/>
                    <a:pt x="810525" y="186836"/>
                  </a:cubicBezTo>
                  <a:cubicBezTo>
                    <a:pt x="813692" y="168866"/>
                    <a:pt x="818971" y="154596"/>
                    <a:pt x="826098" y="141118"/>
                  </a:cubicBezTo>
                  <a:lnTo>
                    <a:pt x="852256" y="100926"/>
                  </a:lnTo>
                  <a:lnTo>
                    <a:pt x="861187" y="108955"/>
                  </a:lnTo>
                  <a:cubicBezTo>
                    <a:pt x="861187" y="108955"/>
                    <a:pt x="863792" y="108691"/>
                    <a:pt x="868454" y="108427"/>
                  </a:cubicBezTo>
                  <a:lnTo>
                    <a:pt x="872303" y="108323"/>
                  </a:lnTo>
                  <a:lnTo>
                    <a:pt x="871760" y="110728"/>
                  </a:lnTo>
                  <a:cubicBezTo>
                    <a:pt x="863314" y="127641"/>
                    <a:pt x="837975" y="153010"/>
                    <a:pt x="835864" y="167809"/>
                  </a:cubicBezTo>
                  <a:cubicBezTo>
                    <a:pt x="833752" y="188950"/>
                    <a:pt x="829529" y="210091"/>
                    <a:pt x="825306" y="231232"/>
                  </a:cubicBezTo>
                  <a:cubicBezTo>
                    <a:pt x="814748" y="303111"/>
                    <a:pt x="802079" y="377104"/>
                    <a:pt x="789409" y="448983"/>
                  </a:cubicBezTo>
                  <a:cubicBezTo>
                    <a:pt x="787298" y="468010"/>
                    <a:pt x="785186" y="482809"/>
                    <a:pt x="780963" y="495493"/>
                  </a:cubicBezTo>
                  <a:cubicBezTo>
                    <a:pt x="806302" y="529319"/>
                    <a:pt x="859091" y="539889"/>
                    <a:pt x="899210" y="529319"/>
                  </a:cubicBezTo>
                  <a:cubicBezTo>
                    <a:pt x="918215" y="525091"/>
                    <a:pt x="930884" y="529319"/>
                    <a:pt x="935107" y="510292"/>
                  </a:cubicBezTo>
                  <a:cubicBezTo>
                    <a:pt x="939330" y="497607"/>
                    <a:pt x="943553" y="482809"/>
                    <a:pt x="947776" y="470124"/>
                  </a:cubicBezTo>
                  <a:cubicBezTo>
                    <a:pt x="966781" y="404587"/>
                    <a:pt x="985785" y="341165"/>
                    <a:pt x="1004789" y="277742"/>
                  </a:cubicBezTo>
                  <a:cubicBezTo>
                    <a:pt x="1009012" y="262943"/>
                    <a:pt x="1032239" y="269285"/>
                    <a:pt x="1028016" y="281970"/>
                  </a:cubicBezTo>
                  <a:cubicBezTo>
                    <a:pt x="1004789" y="362305"/>
                    <a:pt x="979450" y="442641"/>
                    <a:pt x="956223" y="520862"/>
                  </a:cubicBezTo>
                  <a:cubicBezTo>
                    <a:pt x="945665" y="558916"/>
                    <a:pt x="873872" y="561030"/>
                    <a:pt x="842198" y="554688"/>
                  </a:cubicBezTo>
                  <a:cubicBezTo>
                    <a:pt x="814748" y="548346"/>
                    <a:pt x="789409" y="537775"/>
                    <a:pt x="770405" y="516634"/>
                  </a:cubicBezTo>
                  <a:cubicBezTo>
                    <a:pt x="766182" y="520862"/>
                    <a:pt x="759847" y="527205"/>
                    <a:pt x="753513" y="531433"/>
                  </a:cubicBezTo>
                  <a:cubicBezTo>
                    <a:pt x="685943" y="580057"/>
                    <a:pt x="616261" y="552574"/>
                    <a:pt x="559249" y="503950"/>
                  </a:cubicBezTo>
                  <a:cubicBezTo>
                    <a:pt x="550802" y="510292"/>
                    <a:pt x="542356" y="512406"/>
                    <a:pt x="536022" y="514520"/>
                  </a:cubicBezTo>
                  <a:cubicBezTo>
                    <a:pt x="453671" y="550460"/>
                    <a:pt x="375543" y="533547"/>
                    <a:pt x="320642" y="463782"/>
                  </a:cubicBezTo>
                  <a:cubicBezTo>
                    <a:pt x="238291" y="512406"/>
                    <a:pt x="115820" y="522977"/>
                    <a:pt x="52474" y="444755"/>
                  </a:cubicBezTo>
                  <a:cubicBezTo>
                    <a:pt x="41916" y="432071"/>
                    <a:pt x="63031" y="421500"/>
                    <a:pt x="73589" y="432071"/>
                  </a:cubicBezTo>
                  <a:cubicBezTo>
                    <a:pt x="136936" y="512406"/>
                    <a:pt x="284746" y="482809"/>
                    <a:pt x="345981" y="413044"/>
                  </a:cubicBezTo>
                  <a:cubicBezTo>
                    <a:pt x="373431" y="379218"/>
                    <a:pt x="392435" y="339050"/>
                    <a:pt x="392435" y="296769"/>
                  </a:cubicBezTo>
                  <a:cubicBezTo>
                    <a:pt x="394547" y="281970"/>
                    <a:pt x="396658" y="246030"/>
                    <a:pt x="379766" y="241802"/>
                  </a:cubicBezTo>
                  <a:cubicBezTo>
                    <a:pt x="364985" y="237574"/>
                    <a:pt x="350204" y="235460"/>
                    <a:pt x="335423" y="231232"/>
                  </a:cubicBezTo>
                  <a:cubicBezTo>
                    <a:pt x="333311" y="233346"/>
                    <a:pt x="331200" y="231232"/>
                    <a:pt x="329088" y="231232"/>
                  </a:cubicBezTo>
                  <a:cubicBezTo>
                    <a:pt x="272076" y="222775"/>
                    <a:pt x="210841" y="220661"/>
                    <a:pt x="153829" y="216433"/>
                  </a:cubicBezTo>
                  <a:lnTo>
                    <a:pt x="0" y="208732"/>
                  </a:lnTo>
                  <a:lnTo>
                    <a:pt x="8541" y="197697"/>
                  </a:lnTo>
                  <a:cubicBezTo>
                    <a:pt x="8541" y="197697"/>
                    <a:pt x="9234" y="195254"/>
                    <a:pt x="10482" y="190913"/>
                  </a:cubicBezTo>
                  <a:lnTo>
                    <a:pt x="11829" y="186277"/>
                  </a:lnTo>
                  <a:lnTo>
                    <a:pt x="94705" y="191064"/>
                  </a:lnTo>
                  <a:cubicBezTo>
                    <a:pt x="88370" y="161467"/>
                    <a:pt x="79924" y="131869"/>
                    <a:pt x="71478" y="102272"/>
                  </a:cubicBezTo>
                  <a:cubicBezTo>
                    <a:pt x="67254" y="87473"/>
                    <a:pt x="88370" y="81131"/>
                    <a:pt x="92593" y="95930"/>
                  </a:cubicBezTo>
                  <a:cubicBezTo>
                    <a:pt x="101040" y="127641"/>
                    <a:pt x="111597" y="159352"/>
                    <a:pt x="120044" y="191064"/>
                  </a:cubicBezTo>
                  <a:cubicBezTo>
                    <a:pt x="158052" y="193178"/>
                    <a:pt x="196060" y="197406"/>
                    <a:pt x="234068" y="199520"/>
                  </a:cubicBezTo>
                  <a:cubicBezTo>
                    <a:pt x="263630" y="201634"/>
                    <a:pt x="293192" y="203748"/>
                    <a:pt x="322754" y="207977"/>
                  </a:cubicBezTo>
                  <a:cubicBezTo>
                    <a:pt x="322754" y="140326"/>
                    <a:pt x="322754" y="72675"/>
                    <a:pt x="322754" y="5024"/>
                  </a:cubicBezTo>
                  <a:close/>
                </a:path>
              </a:pathLst>
            </a:custGeom>
            <a:solidFill>
              <a:srgbClr val="7F36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任意多边形: 形状 227"/>
            <p:cNvSpPr>
              <a:spLocks/>
            </p:cNvSpPr>
            <p:nvPr/>
          </p:nvSpPr>
          <p:spPr bwMode="auto">
            <a:xfrm>
              <a:off x="6878982" y="-1291586"/>
              <a:ext cx="1028526" cy="557437"/>
            </a:xfrm>
            <a:custGeom>
              <a:avLst/>
              <a:gdLst>
                <a:gd name="connsiteX0" fmla="*/ 324944 w 1028526"/>
                <a:gd name="connsiteY0" fmla="*/ 0 h 557437"/>
                <a:gd name="connsiteX1" fmla="*/ 333559 w 1028526"/>
                <a:gd name="connsiteY1" fmla="*/ 7535 h 557437"/>
                <a:gd name="connsiteX2" fmla="*/ 340781 w 1028526"/>
                <a:gd name="connsiteY2" fmla="*/ 4123 h 557437"/>
                <a:gd name="connsiteX3" fmla="*/ 344874 w 1028526"/>
                <a:gd name="connsiteY3" fmla="*/ 2484 h 557437"/>
                <a:gd name="connsiteX4" fmla="*/ 345981 w 1028526"/>
                <a:gd name="connsiteY4" fmla="*/ 5024 h 557437"/>
                <a:gd name="connsiteX5" fmla="*/ 345981 w 1028526"/>
                <a:gd name="connsiteY5" fmla="*/ 212205 h 557437"/>
                <a:gd name="connsiteX6" fmla="*/ 373431 w 1028526"/>
                <a:gd name="connsiteY6" fmla="*/ 216433 h 557437"/>
                <a:gd name="connsiteX7" fmla="*/ 413551 w 1028526"/>
                <a:gd name="connsiteY7" fmla="*/ 248144 h 557437"/>
                <a:gd name="connsiteX8" fmla="*/ 337535 w 1028526"/>
                <a:gd name="connsiteY8" fmla="*/ 451097 h 557437"/>
                <a:gd name="connsiteX9" fmla="*/ 491679 w 1028526"/>
                <a:gd name="connsiteY9" fmla="*/ 506064 h 557437"/>
                <a:gd name="connsiteX10" fmla="*/ 540245 w 1028526"/>
                <a:gd name="connsiteY10" fmla="*/ 487037 h 557437"/>
                <a:gd name="connsiteX11" fmla="*/ 548691 w 1028526"/>
                <a:gd name="connsiteY11" fmla="*/ 482809 h 557437"/>
                <a:gd name="connsiteX12" fmla="*/ 559249 w 1028526"/>
                <a:gd name="connsiteY12" fmla="*/ 339050 h 557437"/>
                <a:gd name="connsiteX13" fmla="*/ 576141 w 1028526"/>
                <a:gd name="connsiteY13" fmla="*/ 129755 h 557437"/>
                <a:gd name="connsiteX14" fmla="*/ 587491 w 1028526"/>
                <a:gd name="connsiteY14" fmla="*/ 76374 h 557437"/>
                <a:gd name="connsiteX15" fmla="*/ 608966 w 1028526"/>
                <a:gd name="connsiteY15" fmla="*/ 28313 h 557437"/>
                <a:gd name="connsiteX16" fmla="*/ 618478 w 1028526"/>
                <a:gd name="connsiteY16" fmla="*/ 35003 h 557437"/>
                <a:gd name="connsiteX17" fmla="*/ 623627 w 1028526"/>
                <a:gd name="connsiteY17" fmla="*/ 32548 h 557437"/>
                <a:gd name="connsiteX18" fmla="*/ 629428 w 1028526"/>
                <a:gd name="connsiteY18" fmla="*/ 30451 h 557437"/>
                <a:gd name="connsiteX19" fmla="*/ 628930 w 1028526"/>
                <a:gd name="connsiteY19" fmla="*/ 38849 h 557437"/>
                <a:gd name="connsiteX20" fmla="*/ 607815 w 1028526"/>
                <a:gd name="connsiteY20" fmla="*/ 87473 h 557437"/>
                <a:gd name="connsiteX21" fmla="*/ 599368 w 1028526"/>
                <a:gd name="connsiteY21" fmla="*/ 102272 h 557437"/>
                <a:gd name="connsiteX22" fmla="*/ 595145 w 1028526"/>
                <a:gd name="connsiteY22" fmla="*/ 182608 h 557437"/>
                <a:gd name="connsiteX23" fmla="*/ 576141 w 1028526"/>
                <a:gd name="connsiteY23" fmla="*/ 427842 h 557437"/>
                <a:gd name="connsiteX24" fmla="*/ 571918 w 1028526"/>
                <a:gd name="connsiteY24" fmla="*/ 484923 h 557437"/>
                <a:gd name="connsiteX25" fmla="*/ 723951 w 1028526"/>
                <a:gd name="connsiteY25" fmla="*/ 522977 h 557437"/>
                <a:gd name="connsiteX26" fmla="*/ 755624 w 1028526"/>
                <a:gd name="connsiteY26" fmla="*/ 499722 h 557437"/>
                <a:gd name="connsiteX27" fmla="*/ 759847 w 1028526"/>
                <a:gd name="connsiteY27" fmla="*/ 495493 h 557437"/>
                <a:gd name="connsiteX28" fmla="*/ 780963 w 1028526"/>
                <a:gd name="connsiteY28" fmla="*/ 362305 h 557437"/>
                <a:gd name="connsiteX29" fmla="*/ 810525 w 1028526"/>
                <a:gd name="connsiteY29" fmla="*/ 186836 h 557437"/>
                <a:gd name="connsiteX30" fmla="*/ 826098 w 1028526"/>
                <a:gd name="connsiteY30" fmla="*/ 141118 h 557437"/>
                <a:gd name="connsiteX31" fmla="*/ 852256 w 1028526"/>
                <a:gd name="connsiteY31" fmla="*/ 100926 h 557437"/>
                <a:gd name="connsiteX32" fmla="*/ 861187 w 1028526"/>
                <a:gd name="connsiteY32" fmla="*/ 108955 h 557437"/>
                <a:gd name="connsiteX33" fmla="*/ 868454 w 1028526"/>
                <a:gd name="connsiteY33" fmla="*/ 108427 h 557437"/>
                <a:gd name="connsiteX34" fmla="*/ 872303 w 1028526"/>
                <a:gd name="connsiteY34" fmla="*/ 108323 h 557437"/>
                <a:gd name="connsiteX35" fmla="*/ 871760 w 1028526"/>
                <a:gd name="connsiteY35" fmla="*/ 110728 h 557437"/>
                <a:gd name="connsiteX36" fmla="*/ 835864 w 1028526"/>
                <a:gd name="connsiteY36" fmla="*/ 167809 h 557437"/>
                <a:gd name="connsiteX37" fmla="*/ 825306 w 1028526"/>
                <a:gd name="connsiteY37" fmla="*/ 231232 h 557437"/>
                <a:gd name="connsiteX38" fmla="*/ 789409 w 1028526"/>
                <a:gd name="connsiteY38" fmla="*/ 448983 h 557437"/>
                <a:gd name="connsiteX39" fmla="*/ 780963 w 1028526"/>
                <a:gd name="connsiteY39" fmla="*/ 495493 h 557437"/>
                <a:gd name="connsiteX40" fmla="*/ 899210 w 1028526"/>
                <a:gd name="connsiteY40" fmla="*/ 529319 h 557437"/>
                <a:gd name="connsiteX41" fmla="*/ 935107 w 1028526"/>
                <a:gd name="connsiteY41" fmla="*/ 510292 h 557437"/>
                <a:gd name="connsiteX42" fmla="*/ 947776 w 1028526"/>
                <a:gd name="connsiteY42" fmla="*/ 470124 h 557437"/>
                <a:gd name="connsiteX43" fmla="*/ 1004789 w 1028526"/>
                <a:gd name="connsiteY43" fmla="*/ 277742 h 557437"/>
                <a:gd name="connsiteX44" fmla="*/ 1028016 w 1028526"/>
                <a:gd name="connsiteY44" fmla="*/ 281970 h 557437"/>
                <a:gd name="connsiteX45" fmla="*/ 956223 w 1028526"/>
                <a:gd name="connsiteY45" fmla="*/ 520862 h 557437"/>
                <a:gd name="connsiteX46" fmla="*/ 842198 w 1028526"/>
                <a:gd name="connsiteY46" fmla="*/ 554688 h 557437"/>
                <a:gd name="connsiteX47" fmla="*/ 770405 w 1028526"/>
                <a:gd name="connsiteY47" fmla="*/ 516634 h 557437"/>
                <a:gd name="connsiteX48" fmla="*/ 753513 w 1028526"/>
                <a:gd name="connsiteY48" fmla="*/ 531433 h 557437"/>
                <a:gd name="connsiteX49" fmla="*/ 559249 w 1028526"/>
                <a:gd name="connsiteY49" fmla="*/ 503950 h 557437"/>
                <a:gd name="connsiteX50" fmla="*/ 536022 w 1028526"/>
                <a:gd name="connsiteY50" fmla="*/ 514520 h 557437"/>
                <a:gd name="connsiteX51" fmla="*/ 320642 w 1028526"/>
                <a:gd name="connsiteY51" fmla="*/ 463782 h 557437"/>
                <a:gd name="connsiteX52" fmla="*/ 52474 w 1028526"/>
                <a:gd name="connsiteY52" fmla="*/ 444755 h 557437"/>
                <a:gd name="connsiteX53" fmla="*/ 73589 w 1028526"/>
                <a:gd name="connsiteY53" fmla="*/ 432071 h 557437"/>
                <a:gd name="connsiteX54" fmla="*/ 345981 w 1028526"/>
                <a:gd name="connsiteY54" fmla="*/ 413044 h 557437"/>
                <a:gd name="connsiteX55" fmla="*/ 392435 w 1028526"/>
                <a:gd name="connsiteY55" fmla="*/ 296769 h 557437"/>
                <a:gd name="connsiteX56" fmla="*/ 379766 w 1028526"/>
                <a:gd name="connsiteY56" fmla="*/ 241802 h 557437"/>
                <a:gd name="connsiteX57" fmla="*/ 335423 w 1028526"/>
                <a:gd name="connsiteY57" fmla="*/ 231232 h 557437"/>
                <a:gd name="connsiteX58" fmla="*/ 329088 w 1028526"/>
                <a:gd name="connsiteY58" fmla="*/ 231232 h 557437"/>
                <a:gd name="connsiteX59" fmla="*/ 153829 w 1028526"/>
                <a:gd name="connsiteY59" fmla="*/ 216433 h 557437"/>
                <a:gd name="connsiteX60" fmla="*/ 0 w 1028526"/>
                <a:gd name="connsiteY60" fmla="*/ 208732 h 557437"/>
                <a:gd name="connsiteX61" fmla="*/ 8541 w 1028526"/>
                <a:gd name="connsiteY61" fmla="*/ 197697 h 557437"/>
                <a:gd name="connsiteX62" fmla="*/ 10482 w 1028526"/>
                <a:gd name="connsiteY62" fmla="*/ 190913 h 557437"/>
                <a:gd name="connsiteX63" fmla="*/ 11829 w 1028526"/>
                <a:gd name="connsiteY63" fmla="*/ 186277 h 557437"/>
                <a:gd name="connsiteX64" fmla="*/ 94705 w 1028526"/>
                <a:gd name="connsiteY64" fmla="*/ 191064 h 557437"/>
                <a:gd name="connsiteX65" fmla="*/ 71478 w 1028526"/>
                <a:gd name="connsiteY65" fmla="*/ 102272 h 557437"/>
                <a:gd name="connsiteX66" fmla="*/ 92593 w 1028526"/>
                <a:gd name="connsiteY66" fmla="*/ 95930 h 557437"/>
                <a:gd name="connsiteX67" fmla="*/ 120044 w 1028526"/>
                <a:gd name="connsiteY67" fmla="*/ 191064 h 557437"/>
                <a:gd name="connsiteX68" fmla="*/ 234068 w 1028526"/>
                <a:gd name="connsiteY68" fmla="*/ 199520 h 557437"/>
                <a:gd name="connsiteX69" fmla="*/ 322754 w 1028526"/>
                <a:gd name="connsiteY69" fmla="*/ 207977 h 557437"/>
                <a:gd name="connsiteX70" fmla="*/ 322754 w 1028526"/>
                <a:gd name="connsiteY70" fmla="*/ 5024 h 5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28526" h="557437">
                  <a:moveTo>
                    <a:pt x="324944" y="0"/>
                  </a:moveTo>
                  <a:lnTo>
                    <a:pt x="333559" y="7535"/>
                  </a:lnTo>
                  <a:cubicBezTo>
                    <a:pt x="333559" y="7535"/>
                    <a:pt x="336098" y="6215"/>
                    <a:pt x="340781" y="4123"/>
                  </a:cubicBezTo>
                  <a:lnTo>
                    <a:pt x="344874" y="2484"/>
                  </a:lnTo>
                  <a:lnTo>
                    <a:pt x="345981" y="5024"/>
                  </a:lnTo>
                  <a:cubicBezTo>
                    <a:pt x="345981" y="72675"/>
                    <a:pt x="345981" y="142440"/>
                    <a:pt x="345981" y="212205"/>
                  </a:cubicBezTo>
                  <a:cubicBezTo>
                    <a:pt x="354427" y="212205"/>
                    <a:pt x="362873" y="214319"/>
                    <a:pt x="373431" y="216433"/>
                  </a:cubicBezTo>
                  <a:cubicBezTo>
                    <a:pt x="394547" y="220661"/>
                    <a:pt x="407216" y="227004"/>
                    <a:pt x="413551" y="248144"/>
                  </a:cubicBezTo>
                  <a:cubicBezTo>
                    <a:pt x="430443" y="320024"/>
                    <a:pt x="398770" y="404587"/>
                    <a:pt x="337535" y="451097"/>
                  </a:cubicBezTo>
                  <a:cubicBezTo>
                    <a:pt x="375543" y="499722"/>
                    <a:pt x="430443" y="522977"/>
                    <a:pt x="491679" y="506064"/>
                  </a:cubicBezTo>
                  <a:cubicBezTo>
                    <a:pt x="508571" y="501836"/>
                    <a:pt x="525464" y="495493"/>
                    <a:pt x="540245" y="487037"/>
                  </a:cubicBezTo>
                  <a:cubicBezTo>
                    <a:pt x="544468" y="484923"/>
                    <a:pt x="546579" y="482809"/>
                    <a:pt x="548691" y="482809"/>
                  </a:cubicBezTo>
                  <a:cubicBezTo>
                    <a:pt x="552914" y="434185"/>
                    <a:pt x="555026" y="387675"/>
                    <a:pt x="559249" y="339050"/>
                  </a:cubicBezTo>
                  <a:cubicBezTo>
                    <a:pt x="565583" y="269285"/>
                    <a:pt x="569807" y="199520"/>
                    <a:pt x="576141" y="129755"/>
                  </a:cubicBezTo>
                  <a:cubicBezTo>
                    <a:pt x="577197" y="109671"/>
                    <a:pt x="581420" y="92759"/>
                    <a:pt x="587491" y="76374"/>
                  </a:cubicBezTo>
                  <a:lnTo>
                    <a:pt x="608966" y="28313"/>
                  </a:lnTo>
                  <a:lnTo>
                    <a:pt x="618478" y="35003"/>
                  </a:lnTo>
                  <a:cubicBezTo>
                    <a:pt x="618478" y="35003"/>
                    <a:pt x="620259" y="34013"/>
                    <a:pt x="623627" y="32548"/>
                  </a:cubicBezTo>
                  <a:lnTo>
                    <a:pt x="629428" y="30451"/>
                  </a:lnTo>
                  <a:lnTo>
                    <a:pt x="628930" y="38849"/>
                  </a:lnTo>
                  <a:cubicBezTo>
                    <a:pt x="622596" y="53648"/>
                    <a:pt x="614149" y="70561"/>
                    <a:pt x="607815" y="87473"/>
                  </a:cubicBezTo>
                  <a:cubicBezTo>
                    <a:pt x="601480" y="100158"/>
                    <a:pt x="601480" y="98044"/>
                    <a:pt x="599368" y="102272"/>
                  </a:cubicBezTo>
                  <a:cubicBezTo>
                    <a:pt x="599368" y="129755"/>
                    <a:pt x="597257" y="155124"/>
                    <a:pt x="595145" y="182608"/>
                  </a:cubicBezTo>
                  <a:cubicBezTo>
                    <a:pt x="588811" y="265057"/>
                    <a:pt x="582476" y="345393"/>
                    <a:pt x="576141" y="427842"/>
                  </a:cubicBezTo>
                  <a:cubicBezTo>
                    <a:pt x="574030" y="446869"/>
                    <a:pt x="571918" y="465896"/>
                    <a:pt x="571918" y="484923"/>
                  </a:cubicBezTo>
                  <a:cubicBezTo>
                    <a:pt x="612038" y="522977"/>
                    <a:pt x="669050" y="554688"/>
                    <a:pt x="723951" y="522977"/>
                  </a:cubicBezTo>
                  <a:cubicBezTo>
                    <a:pt x="736620" y="516634"/>
                    <a:pt x="747178" y="508178"/>
                    <a:pt x="755624" y="499722"/>
                  </a:cubicBezTo>
                  <a:cubicBezTo>
                    <a:pt x="759847" y="493379"/>
                    <a:pt x="759847" y="491265"/>
                    <a:pt x="759847" y="495493"/>
                  </a:cubicBezTo>
                  <a:cubicBezTo>
                    <a:pt x="766182" y="451097"/>
                    <a:pt x="774628" y="406701"/>
                    <a:pt x="780963" y="362305"/>
                  </a:cubicBezTo>
                  <a:cubicBezTo>
                    <a:pt x="791521" y="303111"/>
                    <a:pt x="799967" y="246030"/>
                    <a:pt x="810525" y="186836"/>
                  </a:cubicBezTo>
                  <a:cubicBezTo>
                    <a:pt x="813692" y="168866"/>
                    <a:pt x="818971" y="154596"/>
                    <a:pt x="826098" y="141118"/>
                  </a:cubicBezTo>
                  <a:lnTo>
                    <a:pt x="852256" y="100926"/>
                  </a:lnTo>
                  <a:lnTo>
                    <a:pt x="861187" y="108955"/>
                  </a:lnTo>
                  <a:cubicBezTo>
                    <a:pt x="861187" y="108955"/>
                    <a:pt x="863792" y="108691"/>
                    <a:pt x="868454" y="108427"/>
                  </a:cubicBezTo>
                  <a:lnTo>
                    <a:pt x="872303" y="108323"/>
                  </a:lnTo>
                  <a:lnTo>
                    <a:pt x="871760" y="110728"/>
                  </a:lnTo>
                  <a:cubicBezTo>
                    <a:pt x="863314" y="127641"/>
                    <a:pt x="837975" y="153010"/>
                    <a:pt x="835864" y="167809"/>
                  </a:cubicBezTo>
                  <a:cubicBezTo>
                    <a:pt x="833752" y="188950"/>
                    <a:pt x="829529" y="210091"/>
                    <a:pt x="825306" y="231232"/>
                  </a:cubicBezTo>
                  <a:cubicBezTo>
                    <a:pt x="814748" y="303111"/>
                    <a:pt x="802079" y="377104"/>
                    <a:pt x="789409" y="448983"/>
                  </a:cubicBezTo>
                  <a:cubicBezTo>
                    <a:pt x="787298" y="468010"/>
                    <a:pt x="785186" y="482809"/>
                    <a:pt x="780963" y="495493"/>
                  </a:cubicBezTo>
                  <a:cubicBezTo>
                    <a:pt x="806302" y="529319"/>
                    <a:pt x="859091" y="539889"/>
                    <a:pt x="899210" y="529319"/>
                  </a:cubicBezTo>
                  <a:cubicBezTo>
                    <a:pt x="918215" y="525091"/>
                    <a:pt x="930884" y="529319"/>
                    <a:pt x="935107" y="510292"/>
                  </a:cubicBezTo>
                  <a:cubicBezTo>
                    <a:pt x="939330" y="497607"/>
                    <a:pt x="943553" y="482809"/>
                    <a:pt x="947776" y="470124"/>
                  </a:cubicBezTo>
                  <a:cubicBezTo>
                    <a:pt x="966781" y="404587"/>
                    <a:pt x="985785" y="341165"/>
                    <a:pt x="1004789" y="277742"/>
                  </a:cubicBezTo>
                  <a:cubicBezTo>
                    <a:pt x="1009012" y="262943"/>
                    <a:pt x="1032239" y="269285"/>
                    <a:pt x="1028016" y="281970"/>
                  </a:cubicBezTo>
                  <a:cubicBezTo>
                    <a:pt x="1004789" y="362305"/>
                    <a:pt x="979450" y="442641"/>
                    <a:pt x="956223" y="520862"/>
                  </a:cubicBezTo>
                  <a:cubicBezTo>
                    <a:pt x="945665" y="558916"/>
                    <a:pt x="873872" y="561030"/>
                    <a:pt x="842198" y="554688"/>
                  </a:cubicBezTo>
                  <a:cubicBezTo>
                    <a:pt x="814748" y="548346"/>
                    <a:pt x="789409" y="537775"/>
                    <a:pt x="770405" y="516634"/>
                  </a:cubicBezTo>
                  <a:cubicBezTo>
                    <a:pt x="766182" y="520862"/>
                    <a:pt x="759847" y="527205"/>
                    <a:pt x="753513" y="531433"/>
                  </a:cubicBezTo>
                  <a:cubicBezTo>
                    <a:pt x="685943" y="580057"/>
                    <a:pt x="616261" y="552574"/>
                    <a:pt x="559249" y="503950"/>
                  </a:cubicBezTo>
                  <a:cubicBezTo>
                    <a:pt x="550802" y="510292"/>
                    <a:pt x="542356" y="512406"/>
                    <a:pt x="536022" y="514520"/>
                  </a:cubicBezTo>
                  <a:cubicBezTo>
                    <a:pt x="453671" y="550460"/>
                    <a:pt x="375543" y="533547"/>
                    <a:pt x="320642" y="463782"/>
                  </a:cubicBezTo>
                  <a:cubicBezTo>
                    <a:pt x="238291" y="512406"/>
                    <a:pt x="115820" y="522977"/>
                    <a:pt x="52474" y="444755"/>
                  </a:cubicBezTo>
                  <a:cubicBezTo>
                    <a:pt x="41916" y="432071"/>
                    <a:pt x="63031" y="421500"/>
                    <a:pt x="73589" y="432071"/>
                  </a:cubicBezTo>
                  <a:cubicBezTo>
                    <a:pt x="136936" y="512406"/>
                    <a:pt x="284746" y="482809"/>
                    <a:pt x="345981" y="413044"/>
                  </a:cubicBezTo>
                  <a:cubicBezTo>
                    <a:pt x="373431" y="379218"/>
                    <a:pt x="392435" y="339050"/>
                    <a:pt x="392435" y="296769"/>
                  </a:cubicBezTo>
                  <a:cubicBezTo>
                    <a:pt x="394547" y="281970"/>
                    <a:pt x="396658" y="246030"/>
                    <a:pt x="379766" y="241802"/>
                  </a:cubicBezTo>
                  <a:cubicBezTo>
                    <a:pt x="364985" y="237574"/>
                    <a:pt x="350204" y="235460"/>
                    <a:pt x="335423" y="231232"/>
                  </a:cubicBezTo>
                  <a:cubicBezTo>
                    <a:pt x="333311" y="233346"/>
                    <a:pt x="331200" y="231232"/>
                    <a:pt x="329088" y="231232"/>
                  </a:cubicBezTo>
                  <a:cubicBezTo>
                    <a:pt x="272076" y="222775"/>
                    <a:pt x="210841" y="220661"/>
                    <a:pt x="153829" y="216433"/>
                  </a:cubicBezTo>
                  <a:lnTo>
                    <a:pt x="0" y="208732"/>
                  </a:lnTo>
                  <a:lnTo>
                    <a:pt x="8541" y="197697"/>
                  </a:lnTo>
                  <a:cubicBezTo>
                    <a:pt x="8541" y="197697"/>
                    <a:pt x="9234" y="195254"/>
                    <a:pt x="10482" y="190913"/>
                  </a:cubicBezTo>
                  <a:lnTo>
                    <a:pt x="11829" y="186277"/>
                  </a:lnTo>
                  <a:lnTo>
                    <a:pt x="94705" y="191064"/>
                  </a:lnTo>
                  <a:cubicBezTo>
                    <a:pt x="88370" y="161467"/>
                    <a:pt x="79924" y="131869"/>
                    <a:pt x="71478" y="102272"/>
                  </a:cubicBezTo>
                  <a:cubicBezTo>
                    <a:pt x="67254" y="87473"/>
                    <a:pt x="88370" y="81131"/>
                    <a:pt x="92593" y="95930"/>
                  </a:cubicBezTo>
                  <a:cubicBezTo>
                    <a:pt x="101040" y="127641"/>
                    <a:pt x="111597" y="159352"/>
                    <a:pt x="120044" y="191064"/>
                  </a:cubicBezTo>
                  <a:cubicBezTo>
                    <a:pt x="158052" y="193178"/>
                    <a:pt x="196060" y="197406"/>
                    <a:pt x="234068" y="199520"/>
                  </a:cubicBezTo>
                  <a:cubicBezTo>
                    <a:pt x="263630" y="201634"/>
                    <a:pt x="293192" y="203748"/>
                    <a:pt x="322754" y="207977"/>
                  </a:cubicBezTo>
                  <a:cubicBezTo>
                    <a:pt x="322754" y="140326"/>
                    <a:pt x="322754" y="72675"/>
                    <a:pt x="322754" y="5024"/>
                  </a:cubicBezTo>
                  <a:close/>
                </a:path>
              </a:pathLst>
            </a:custGeom>
            <a:solidFill>
              <a:srgbClr val="DB958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10" name="矩形 1109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73" name="组合 1172"/>
          <p:cNvGrpSpPr/>
          <p:nvPr/>
        </p:nvGrpSpPr>
        <p:grpSpPr>
          <a:xfrm>
            <a:off x="1671843" y="3473926"/>
            <a:ext cx="8873035" cy="2244341"/>
            <a:chOff x="-61913" y="3638551"/>
            <a:chExt cx="12469813" cy="2781300"/>
          </a:xfrm>
        </p:grpSpPr>
        <p:sp>
          <p:nvSpPr>
            <p:cNvPr id="1168" name="Freeform 166"/>
            <p:cNvSpPr>
              <a:spLocks/>
            </p:cNvSpPr>
            <p:nvPr/>
          </p:nvSpPr>
          <p:spPr bwMode="auto">
            <a:xfrm>
              <a:off x="-61913" y="4603751"/>
              <a:ext cx="4017963" cy="1816100"/>
            </a:xfrm>
            <a:custGeom>
              <a:avLst/>
              <a:gdLst>
                <a:gd name="T0" fmla="*/ 0 w 2531"/>
                <a:gd name="T1" fmla="*/ 0 h 1144"/>
                <a:gd name="T2" fmla="*/ 441 w 2531"/>
                <a:gd name="T3" fmla="*/ 571 h 1144"/>
                <a:gd name="T4" fmla="*/ 0 w 2531"/>
                <a:gd name="T5" fmla="*/ 1144 h 1144"/>
                <a:gd name="T6" fmla="*/ 2531 w 2531"/>
                <a:gd name="T7" fmla="*/ 1144 h 1144"/>
                <a:gd name="T8" fmla="*/ 860 w 2531"/>
                <a:gd name="T9" fmla="*/ 571 h 1144"/>
                <a:gd name="T10" fmla="*/ 860 w 2531"/>
                <a:gd name="T11" fmla="*/ 0 h 1144"/>
                <a:gd name="T12" fmla="*/ 0 w 2531"/>
                <a:gd name="T13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1" h="1144">
                  <a:moveTo>
                    <a:pt x="0" y="0"/>
                  </a:moveTo>
                  <a:lnTo>
                    <a:pt x="441" y="571"/>
                  </a:lnTo>
                  <a:lnTo>
                    <a:pt x="0" y="1144"/>
                  </a:lnTo>
                  <a:lnTo>
                    <a:pt x="2531" y="1144"/>
                  </a:lnTo>
                  <a:lnTo>
                    <a:pt x="860" y="571"/>
                  </a:lnTo>
                  <a:lnTo>
                    <a:pt x="86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9" name="Freeform 167"/>
            <p:cNvSpPr>
              <a:spLocks/>
            </p:cNvSpPr>
            <p:nvPr/>
          </p:nvSpPr>
          <p:spPr bwMode="auto">
            <a:xfrm>
              <a:off x="1303338" y="5872163"/>
              <a:ext cx="2652713" cy="547688"/>
            </a:xfrm>
            <a:custGeom>
              <a:avLst/>
              <a:gdLst>
                <a:gd name="T0" fmla="*/ 0 w 1671"/>
                <a:gd name="T1" fmla="*/ 0 h 345"/>
                <a:gd name="T2" fmla="*/ 1671 w 1671"/>
                <a:gd name="T3" fmla="*/ 345 h 345"/>
                <a:gd name="T4" fmla="*/ 1671 w 1671"/>
                <a:gd name="T5" fmla="*/ 0 h 345"/>
                <a:gd name="T6" fmla="*/ 0 w 1671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71" h="345">
                  <a:moveTo>
                    <a:pt x="0" y="0"/>
                  </a:moveTo>
                  <a:lnTo>
                    <a:pt x="1671" y="345"/>
                  </a:lnTo>
                  <a:lnTo>
                    <a:pt x="167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9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0" name="Freeform 168"/>
            <p:cNvSpPr>
              <a:spLocks/>
            </p:cNvSpPr>
            <p:nvPr/>
          </p:nvSpPr>
          <p:spPr bwMode="auto">
            <a:xfrm>
              <a:off x="8391525" y="4603751"/>
              <a:ext cx="4016375" cy="1816100"/>
            </a:xfrm>
            <a:custGeom>
              <a:avLst/>
              <a:gdLst>
                <a:gd name="T0" fmla="*/ 2530 w 2530"/>
                <a:gd name="T1" fmla="*/ 0 h 1144"/>
                <a:gd name="T2" fmla="*/ 2090 w 2530"/>
                <a:gd name="T3" fmla="*/ 571 h 1144"/>
                <a:gd name="T4" fmla="*/ 2530 w 2530"/>
                <a:gd name="T5" fmla="*/ 1144 h 1144"/>
                <a:gd name="T6" fmla="*/ 0 w 2530"/>
                <a:gd name="T7" fmla="*/ 1144 h 1144"/>
                <a:gd name="T8" fmla="*/ 1671 w 2530"/>
                <a:gd name="T9" fmla="*/ 571 h 1144"/>
                <a:gd name="T10" fmla="*/ 1671 w 2530"/>
                <a:gd name="T11" fmla="*/ 0 h 1144"/>
                <a:gd name="T12" fmla="*/ 2530 w 2530"/>
                <a:gd name="T13" fmla="*/ 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0" h="1144">
                  <a:moveTo>
                    <a:pt x="2530" y="0"/>
                  </a:moveTo>
                  <a:lnTo>
                    <a:pt x="2090" y="571"/>
                  </a:lnTo>
                  <a:lnTo>
                    <a:pt x="2530" y="1144"/>
                  </a:lnTo>
                  <a:lnTo>
                    <a:pt x="0" y="1144"/>
                  </a:lnTo>
                  <a:lnTo>
                    <a:pt x="1671" y="571"/>
                  </a:lnTo>
                  <a:lnTo>
                    <a:pt x="1671" y="0"/>
                  </a:lnTo>
                  <a:lnTo>
                    <a:pt x="2530" y="0"/>
                  </a:lnTo>
                  <a:close/>
                </a:path>
              </a:pathLst>
            </a:custGeom>
            <a:solidFill>
              <a:srgbClr val="68E0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1" name="Freeform 169"/>
            <p:cNvSpPr>
              <a:spLocks/>
            </p:cNvSpPr>
            <p:nvPr/>
          </p:nvSpPr>
          <p:spPr bwMode="auto">
            <a:xfrm>
              <a:off x="8391525" y="5872163"/>
              <a:ext cx="2652713" cy="547688"/>
            </a:xfrm>
            <a:custGeom>
              <a:avLst/>
              <a:gdLst>
                <a:gd name="T0" fmla="*/ 1671 w 1671"/>
                <a:gd name="T1" fmla="*/ 0 h 345"/>
                <a:gd name="T2" fmla="*/ 0 w 1671"/>
                <a:gd name="T3" fmla="*/ 345 h 345"/>
                <a:gd name="T4" fmla="*/ 0 w 1671"/>
                <a:gd name="T5" fmla="*/ 0 h 345"/>
                <a:gd name="T6" fmla="*/ 1671 w 1671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71" h="345">
                  <a:moveTo>
                    <a:pt x="1671" y="0"/>
                  </a:moveTo>
                  <a:lnTo>
                    <a:pt x="0" y="345"/>
                  </a:lnTo>
                  <a:lnTo>
                    <a:pt x="0" y="0"/>
                  </a:lnTo>
                  <a:lnTo>
                    <a:pt x="1671" y="0"/>
                  </a:lnTo>
                  <a:close/>
                </a:path>
              </a:pathLst>
            </a:custGeom>
            <a:solidFill>
              <a:srgbClr val="369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2" name="Rectangle 170"/>
            <p:cNvSpPr>
              <a:spLocks noChangeArrowheads="1"/>
            </p:cNvSpPr>
            <p:nvPr/>
          </p:nvSpPr>
          <p:spPr bwMode="auto">
            <a:xfrm>
              <a:off x="1303338" y="3638551"/>
              <a:ext cx="9766300" cy="2233613"/>
            </a:xfrm>
            <a:prstGeom prst="rect">
              <a:avLst/>
            </a:prstGeom>
            <a:solidFill>
              <a:srgbClr val="4FC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2" name="文本框 181"/>
          <p:cNvSpPr txBox="1"/>
          <p:nvPr/>
        </p:nvSpPr>
        <p:spPr>
          <a:xfrm>
            <a:off x="3746555" y="3825770"/>
            <a:ext cx="51767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教学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评估与质量保障</a:t>
            </a:r>
          </a:p>
        </p:txBody>
      </p:sp>
      <p:sp>
        <p:nvSpPr>
          <p:cNvPr id="183" name="矩形 471"/>
          <p:cNvSpPr>
            <a:spLocks noChangeArrowheads="1"/>
          </p:cNvSpPr>
          <p:nvPr/>
        </p:nvSpPr>
        <p:spPr bwMode="auto">
          <a:xfrm>
            <a:off x="2800409" y="4884595"/>
            <a:ext cx="65929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TEACHING EVALUATION AND QUALITY ASSURANCE</a:t>
            </a:r>
          </a:p>
        </p:txBody>
      </p:sp>
      <p:cxnSp>
        <p:nvCxnSpPr>
          <p:cNvPr id="184" name="直接连接符 183"/>
          <p:cNvCxnSpPr/>
          <p:nvPr/>
        </p:nvCxnSpPr>
        <p:spPr>
          <a:xfrm>
            <a:off x="2875393" y="4879638"/>
            <a:ext cx="6458467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D1D726D-28D3-4930-8BD3-3F092DDEB92D}"/>
              </a:ext>
            </a:extLst>
          </p:cNvPr>
          <p:cNvSpPr txBox="1"/>
          <p:nvPr/>
        </p:nvSpPr>
        <p:spPr>
          <a:xfrm>
            <a:off x="4530870" y="5836003"/>
            <a:ext cx="261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教学质量保障处</a:t>
            </a:r>
            <a:endParaRPr lang="en-US" altLang="zh-CN" sz="2000" dirty="0">
              <a:cs typeface="+mn-ea"/>
              <a:sym typeface="+mn-lt"/>
            </a:endParaRPr>
          </a:p>
          <a:p>
            <a:r>
              <a:rPr lang="zh-CN" altLang="en-US" sz="2000" dirty="0">
                <a:cs typeface="+mn-ea"/>
                <a:sym typeface="+mn-lt"/>
              </a:rPr>
              <a:t>教学评估办公室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2AA3B442-427C-4D66-8EE8-162A64B96257}"/>
              </a:ext>
            </a:extLst>
          </p:cNvPr>
          <p:cNvSpPr txBox="1"/>
          <p:nvPr/>
        </p:nvSpPr>
        <p:spPr>
          <a:xfrm>
            <a:off x="6634970" y="5928336"/>
            <a:ext cx="1156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董玮 </a:t>
            </a:r>
            <a:r>
              <a:rPr lang="zh-CN" altLang="en-US" dirty="0">
                <a:cs typeface="+mn-ea"/>
                <a:sym typeface="+mn-lt"/>
              </a:rPr>
              <a:t>  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90" y="276861"/>
            <a:ext cx="1306254" cy="130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94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核心内涵</a:t>
            </a:r>
          </a:p>
        </p:txBody>
      </p:sp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xmlns="" id="{E8BC8E1A-237C-4E98-85D1-9BA15C9B85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0292030"/>
              </p:ext>
            </p:extLst>
          </p:nvPr>
        </p:nvGraphicFramePr>
        <p:xfrm>
          <a:off x="1547664" y="1717870"/>
          <a:ext cx="926511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98D1B1D-31CE-4837-9657-F360FD7262D4}"/>
              </a:ext>
            </a:extLst>
          </p:cNvPr>
          <p:cNvGrpSpPr/>
          <p:nvPr/>
        </p:nvGrpSpPr>
        <p:grpSpPr>
          <a:xfrm>
            <a:off x="4264546" y="5882901"/>
            <a:ext cx="1368152" cy="812125"/>
            <a:chOff x="3635896" y="5641211"/>
            <a:chExt cx="1368152" cy="812125"/>
          </a:xfrm>
        </p:grpSpPr>
        <p:sp>
          <p:nvSpPr>
            <p:cNvPr id="10" name="TextBox 35">
              <a:extLst>
                <a:ext uri="{FF2B5EF4-FFF2-40B4-BE49-F238E27FC236}">
                  <a16:creationId xmlns:a16="http://schemas.microsoft.com/office/drawing/2014/main" xmlns="" id="{330AC000-9AB5-4884-B94F-ED0C56F49A6C}"/>
                </a:ext>
              </a:extLst>
            </p:cNvPr>
            <p:cNvSpPr txBox="1"/>
            <p:nvPr/>
          </p:nvSpPr>
          <p:spPr>
            <a:xfrm>
              <a:off x="3635896" y="6053226"/>
              <a:ext cx="13681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cs typeface="+mn-ea"/>
                  <a:sym typeface="+mn-lt"/>
                </a:rPr>
                <a:t>考查重点</a:t>
              </a:r>
            </a:p>
          </p:txBody>
        </p:sp>
        <p:sp>
          <p:nvSpPr>
            <p:cNvPr id="11" name="下箭头 36">
              <a:extLst>
                <a:ext uri="{FF2B5EF4-FFF2-40B4-BE49-F238E27FC236}">
                  <a16:creationId xmlns:a16="http://schemas.microsoft.com/office/drawing/2014/main" xmlns="" id="{EE2C5432-503C-4F61-80B3-CE56FF133ADC}"/>
                </a:ext>
              </a:extLst>
            </p:cNvPr>
            <p:cNvSpPr/>
            <p:nvPr/>
          </p:nvSpPr>
          <p:spPr>
            <a:xfrm rot="10800000">
              <a:off x="4067945" y="5641211"/>
              <a:ext cx="360040" cy="412013"/>
            </a:xfrm>
            <a:prstGeom prst="downArrow">
              <a:avLst/>
            </a:prstGeom>
            <a:solidFill>
              <a:srgbClr val="C000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866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指标体系</a:t>
            </a: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xmlns="" id="{6AAA133A-D130-42BE-A978-D83A8640FF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822714"/>
              </p:ext>
            </p:extLst>
          </p:nvPr>
        </p:nvGraphicFramePr>
        <p:xfrm>
          <a:off x="970877" y="1595851"/>
          <a:ext cx="4675279" cy="4464497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1428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324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5893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一级指标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二级指标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842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办学思路与领导作用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1.1</a:t>
                      </a:r>
                      <a:r>
                        <a:rPr lang="zh-CN" altLang="en-US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学校定位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84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1.2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领导作用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84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1.3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人才培养模式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5842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教师队伍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2.1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数量与结构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74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2.2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教育教学水平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84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2.3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培养培训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5842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教学条件与利用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3.1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教学基本设施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774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3.2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经费投入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xmlns="" id="{B8F30523-9CEE-4021-972F-5A5F5D7FD5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563299"/>
              </p:ext>
            </p:extLst>
          </p:nvPr>
        </p:nvGraphicFramePr>
        <p:xfrm>
          <a:off x="6553954" y="1595851"/>
          <a:ext cx="4967485" cy="4464493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6358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316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3867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一级指标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二级指标</a:t>
                      </a:r>
                      <a:endParaRPr lang="zh-CN" alt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9078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专业与课程建设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4.1</a:t>
                      </a:r>
                      <a:r>
                        <a:rPr lang="zh-CN" altLang="en-US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专业建设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90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4.2</a:t>
                      </a:r>
                      <a:r>
                        <a:rPr lang="zh-CN" altLang="en-US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课程与教学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90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4.3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实践教学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865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质量管理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5.1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教学管理队伍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90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5.2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质量监控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90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学风建设与学生指导</a:t>
                      </a:r>
                      <a:endParaRPr lang="zh-CN" altLang="en-US" sz="16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6.1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学风建设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90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6.2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指导与服务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339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教学质量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7.1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德育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90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7.2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专业知识和能力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090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7.3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体育美育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20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7.4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校内外评价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090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7.5</a:t>
                      </a:r>
                      <a:r>
                        <a:rPr lang="zh-CN" altLang="en-US" sz="1600" u="none" strike="noStrike" dirty="0">
                          <a:effectLst/>
                          <a:latin typeface="+mn-lt"/>
                          <a:ea typeface="+mn-ea"/>
                          <a:cs typeface="+mn-ea"/>
                          <a:sym typeface="+mn-lt"/>
                        </a:rPr>
                        <a:t>就业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66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评估流程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1" name="图示 10">
            <a:extLst>
              <a:ext uri="{FF2B5EF4-FFF2-40B4-BE49-F238E27FC236}">
                <a16:creationId xmlns:a16="http://schemas.microsoft.com/office/drawing/2014/main" xmlns="" id="{353ECD9C-464F-4826-8AC8-962DEDE5A4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905661"/>
              </p:ext>
            </p:extLst>
          </p:nvPr>
        </p:nvGraphicFramePr>
        <p:xfrm>
          <a:off x="1480828" y="1257300"/>
          <a:ext cx="9777722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49321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评估流程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7" name="图示 6">
            <a:extLst>
              <a:ext uri="{FF2B5EF4-FFF2-40B4-BE49-F238E27FC236}">
                <a16:creationId xmlns:a16="http://schemas.microsoft.com/office/drawing/2014/main" xmlns="" id="{8A1CB98A-CEDB-48E8-8D9F-774BCC9C9D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1784273"/>
              </p:ext>
            </p:extLst>
          </p:nvPr>
        </p:nvGraphicFramePr>
        <p:xfrm>
          <a:off x="887760" y="937260"/>
          <a:ext cx="10416480" cy="5182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04011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评估结论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9" name="图示 8">
            <a:extLst>
              <a:ext uri="{FF2B5EF4-FFF2-40B4-BE49-F238E27FC236}">
                <a16:creationId xmlns:a16="http://schemas.microsoft.com/office/drawing/2014/main" xmlns="" id="{095BFE7C-E5A7-4C77-B541-B9E0C105E2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35970438"/>
              </p:ext>
            </p:extLst>
          </p:nvPr>
        </p:nvGraphicFramePr>
        <p:xfrm>
          <a:off x="674466" y="1988840"/>
          <a:ext cx="10843069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0481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三个规定动作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5" name="图示 4">
            <a:extLst>
              <a:ext uri="{FF2B5EF4-FFF2-40B4-BE49-F238E27FC236}">
                <a16:creationId xmlns:a16="http://schemas.microsoft.com/office/drawing/2014/main" xmlns="" id="{0745BC35-C02D-40AC-81D3-B7C13F49D8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50230782"/>
              </p:ext>
            </p:extLst>
          </p:nvPr>
        </p:nvGraphicFramePr>
        <p:xfrm>
          <a:off x="2032000" y="2605617"/>
          <a:ext cx="8128000" cy="3120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917054B-F55F-40CB-BBB9-9101968F19BB}"/>
              </a:ext>
            </a:extLst>
          </p:cNvPr>
          <p:cNvSpPr txBox="1"/>
          <p:nvPr/>
        </p:nvSpPr>
        <p:spPr>
          <a:xfrm>
            <a:off x="2800350" y="1200150"/>
            <a:ext cx="77381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>
                <a:cs typeface="+mn-ea"/>
                <a:sym typeface="+mn-lt"/>
              </a:rPr>
              <a:t>oa</a:t>
            </a:r>
            <a:r>
              <a:rPr lang="en-US" altLang="zh-CN" sz="2800" b="1" dirty="0">
                <a:cs typeface="+mn-ea"/>
                <a:sym typeface="+mn-lt"/>
              </a:rPr>
              <a:t>-</a:t>
            </a:r>
            <a:r>
              <a:rPr lang="zh-CN" altLang="en-US" sz="2800" b="1" dirty="0">
                <a:cs typeface="+mn-ea"/>
                <a:sym typeface="+mn-lt"/>
              </a:rPr>
              <a:t>评建专栏</a:t>
            </a:r>
            <a:r>
              <a:rPr lang="en-US" altLang="zh-CN" sz="2800" b="1" dirty="0">
                <a:cs typeface="+mn-ea"/>
                <a:sym typeface="+mn-lt"/>
              </a:rPr>
              <a:t>-【4】</a:t>
            </a:r>
            <a:r>
              <a:rPr lang="zh-CN" altLang="en-US" sz="2800" b="1" dirty="0">
                <a:cs typeface="+mn-ea"/>
                <a:sym typeface="+mn-lt"/>
              </a:rPr>
              <a:t>关于三个规定动作</a:t>
            </a:r>
            <a:endParaRPr lang="en-US" altLang="zh-CN" sz="2800" b="1" dirty="0">
              <a:cs typeface="+mn-ea"/>
              <a:sym typeface="+mn-lt"/>
            </a:endParaRPr>
          </a:p>
          <a:p>
            <a:r>
              <a:rPr lang="en-US" altLang="zh-CN" sz="2800" b="1" dirty="0">
                <a:cs typeface="+mn-ea"/>
                <a:sym typeface="+mn-lt"/>
              </a:rPr>
              <a:t>                     【5】</a:t>
            </a:r>
            <a:r>
              <a:rPr lang="zh-CN" altLang="en-US" sz="2800" b="1" dirty="0">
                <a:cs typeface="+mn-ea"/>
                <a:sym typeface="+mn-lt"/>
              </a:rPr>
              <a:t>三个规定动作专家用表</a:t>
            </a:r>
          </a:p>
        </p:txBody>
      </p:sp>
    </p:spTree>
    <p:extLst>
      <p:ext uri="{BB962C8B-B14F-4D97-AF65-F5344CB8AC3E}">
        <p14:creationId xmlns:p14="http://schemas.microsoft.com/office/powerpoint/2010/main" val="364854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5"/>
          <p:cNvSpPr>
            <a:spLocks/>
          </p:cNvSpPr>
          <p:nvPr/>
        </p:nvSpPr>
        <p:spPr bwMode="auto">
          <a:xfrm flipH="1">
            <a:off x="838541" y="2972768"/>
            <a:ext cx="9247072" cy="2182463"/>
          </a:xfrm>
          <a:custGeom>
            <a:avLst/>
            <a:gdLst>
              <a:gd name="T0" fmla="*/ 3557 w 3826"/>
              <a:gd name="T1" fmla="*/ 903 h 903"/>
              <a:gd name="T2" fmla="*/ 0 w 3826"/>
              <a:gd name="T3" fmla="*/ 903 h 903"/>
              <a:gd name="T4" fmla="*/ 0 w 3826"/>
              <a:gd name="T5" fmla="*/ 0 h 903"/>
              <a:gd name="T6" fmla="*/ 3557 w 3826"/>
              <a:gd name="T7" fmla="*/ 0 h 903"/>
              <a:gd name="T8" fmla="*/ 3826 w 3826"/>
              <a:gd name="T9" fmla="*/ 452 h 903"/>
              <a:gd name="T10" fmla="*/ 3557 w 3826"/>
              <a:gd name="T11" fmla="*/ 90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6" h="903">
                <a:moveTo>
                  <a:pt x="3557" y="903"/>
                </a:moveTo>
                <a:lnTo>
                  <a:pt x="0" y="903"/>
                </a:lnTo>
                <a:lnTo>
                  <a:pt x="0" y="0"/>
                </a:lnTo>
                <a:lnTo>
                  <a:pt x="3557" y="0"/>
                </a:lnTo>
                <a:lnTo>
                  <a:pt x="3826" y="452"/>
                </a:lnTo>
                <a:lnTo>
                  <a:pt x="3557" y="903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3127375" y="3457973"/>
            <a:ext cx="6873240" cy="1212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400" b="1" spc="200" dirty="0">
                <a:solidFill>
                  <a:schemeClr val="bg1"/>
                </a:solidFill>
                <a:cs typeface="+mn-ea"/>
                <a:sym typeface="+mn-lt"/>
              </a:rPr>
              <a:t>质量保障</a:t>
            </a:r>
          </a:p>
        </p:txBody>
      </p:sp>
      <p:sp>
        <p:nvSpPr>
          <p:cNvPr id="6" name="MH_Number_1"/>
          <p:cNvSpPr/>
          <p:nvPr>
            <p:custDataLst>
              <p:tags r:id="rId2"/>
            </p:custDataLst>
          </p:nvPr>
        </p:nvSpPr>
        <p:spPr>
          <a:xfrm>
            <a:off x="1601478" y="3220534"/>
            <a:ext cx="1688073" cy="16869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604021" y="1135062"/>
            <a:ext cx="2056910" cy="4020169"/>
            <a:chOff x="10002564" y="756463"/>
            <a:chExt cx="1470501" cy="287405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139222" y="884181"/>
              <a:ext cx="1333843" cy="2746332"/>
              <a:chOff x="9874344" y="-222540"/>
              <a:chExt cx="1333843" cy="2746332"/>
            </a:xfrm>
          </p:grpSpPr>
          <p:sp>
            <p:nvSpPr>
              <p:cNvPr id="22" name="Freeform 151"/>
              <p:cNvSpPr>
                <a:spLocks/>
              </p:cNvSpPr>
              <p:nvPr/>
            </p:nvSpPr>
            <p:spPr bwMode="auto">
              <a:xfrm>
                <a:off x="9874344" y="-222540"/>
                <a:ext cx="1333843" cy="1863586"/>
              </a:xfrm>
              <a:custGeom>
                <a:avLst/>
                <a:gdLst>
                  <a:gd name="T0" fmla="*/ 186 w 632"/>
                  <a:gd name="T1" fmla="*/ 882 h 882"/>
                  <a:gd name="T2" fmla="*/ 198 w 632"/>
                  <a:gd name="T3" fmla="*/ 538 h 882"/>
                  <a:gd name="T4" fmla="*/ 0 w 632"/>
                  <a:gd name="T5" fmla="*/ 303 h 882"/>
                  <a:gd name="T6" fmla="*/ 99 w 632"/>
                  <a:gd name="T7" fmla="*/ 130 h 882"/>
                  <a:gd name="T8" fmla="*/ 129 w 632"/>
                  <a:gd name="T9" fmla="*/ 40 h 882"/>
                  <a:gd name="T10" fmla="*/ 253 w 632"/>
                  <a:gd name="T11" fmla="*/ 40 h 882"/>
                  <a:gd name="T12" fmla="*/ 388 w 632"/>
                  <a:gd name="T13" fmla="*/ 53 h 882"/>
                  <a:gd name="T14" fmla="*/ 503 w 632"/>
                  <a:gd name="T15" fmla="*/ 88 h 882"/>
                  <a:gd name="T16" fmla="*/ 607 w 632"/>
                  <a:gd name="T17" fmla="*/ 128 h 882"/>
                  <a:gd name="T18" fmla="*/ 621 w 632"/>
                  <a:gd name="T19" fmla="*/ 386 h 882"/>
                  <a:gd name="T20" fmla="*/ 528 w 632"/>
                  <a:gd name="T21" fmla="*/ 558 h 882"/>
                  <a:gd name="T22" fmla="*/ 536 w 632"/>
                  <a:gd name="T23" fmla="*/ 882 h 882"/>
                  <a:gd name="T24" fmla="*/ 186 w 632"/>
                  <a:gd name="T25" fmla="*/ 882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2" h="882">
                    <a:moveTo>
                      <a:pt x="186" y="882"/>
                    </a:moveTo>
                    <a:cubicBezTo>
                      <a:pt x="198" y="538"/>
                      <a:pt x="198" y="538"/>
                      <a:pt x="198" y="538"/>
                    </a:cubicBezTo>
                    <a:cubicBezTo>
                      <a:pt x="198" y="538"/>
                      <a:pt x="8" y="370"/>
                      <a:pt x="0" y="303"/>
                    </a:cubicBezTo>
                    <a:cubicBezTo>
                      <a:pt x="0" y="303"/>
                      <a:pt x="0" y="251"/>
                      <a:pt x="99" y="130"/>
                    </a:cubicBezTo>
                    <a:cubicBezTo>
                      <a:pt x="99" y="130"/>
                      <a:pt x="120" y="56"/>
                      <a:pt x="129" y="40"/>
                    </a:cubicBezTo>
                    <a:cubicBezTo>
                      <a:pt x="138" y="23"/>
                      <a:pt x="224" y="2"/>
                      <a:pt x="253" y="40"/>
                    </a:cubicBezTo>
                    <a:cubicBezTo>
                      <a:pt x="253" y="40"/>
                      <a:pt x="330" y="0"/>
                      <a:pt x="388" y="53"/>
                    </a:cubicBezTo>
                    <a:cubicBezTo>
                      <a:pt x="388" y="53"/>
                      <a:pt x="442" y="23"/>
                      <a:pt x="503" y="88"/>
                    </a:cubicBezTo>
                    <a:cubicBezTo>
                      <a:pt x="503" y="88"/>
                      <a:pt x="582" y="80"/>
                      <a:pt x="607" y="128"/>
                    </a:cubicBezTo>
                    <a:cubicBezTo>
                      <a:pt x="632" y="176"/>
                      <a:pt x="631" y="348"/>
                      <a:pt x="621" y="386"/>
                    </a:cubicBezTo>
                    <a:cubicBezTo>
                      <a:pt x="611" y="424"/>
                      <a:pt x="568" y="550"/>
                      <a:pt x="528" y="558"/>
                    </a:cubicBezTo>
                    <a:cubicBezTo>
                      <a:pt x="536" y="882"/>
                      <a:pt x="536" y="882"/>
                      <a:pt x="536" y="882"/>
                    </a:cubicBezTo>
                    <a:lnTo>
                      <a:pt x="186" y="88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Rectangle 153"/>
              <p:cNvSpPr>
                <a:spLocks noChangeArrowheads="1"/>
              </p:cNvSpPr>
              <p:nvPr/>
            </p:nvSpPr>
            <p:spPr bwMode="auto">
              <a:xfrm>
                <a:off x="10165307" y="1093909"/>
                <a:ext cx="916375" cy="1429883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Rectangle 154"/>
              <p:cNvSpPr>
                <a:spLocks noChangeArrowheads="1"/>
              </p:cNvSpPr>
              <p:nvPr/>
            </p:nvSpPr>
            <p:spPr bwMode="auto">
              <a:xfrm>
                <a:off x="10165307" y="1093909"/>
                <a:ext cx="916375" cy="332077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151"/>
            <p:cNvSpPr>
              <a:spLocks/>
            </p:cNvSpPr>
            <p:nvPr/>
          </p:nvSpPr>
          <p:spPr bwMode="auto">
            <a:xfrm>
              <a:off x="10002564" y="756463"/>
              <a:ext cx="1333843" cy="1863586"/>
            </a:xfrm>
            <a:custGeom>
              <a:avLst/>
              <a:gdLst>
                <a:gd name="T0" fmla="*/ 186 w 632"/>
                <a:gd name="T1" fmla="*/ 882 h 882"/>
                <a:gd name="T2" fmla="*/ 198 w 632"/>
                <a:gd name="T3" fmla="*/ 538 h 882"/>
                <a:gd name="T4" fmla="*/ 0 w 632"/>
                <a:gd name="T5" fmla="*/ 303 h 882"/>
                <a:gd name="T6" fmla="*/ 99 w 632"/>
                <a:gd name="T7" fmla="*/ 130 h 882"/>
                <a:gd name="T8" fmla="*/ 129 w 632"/>
                <a:gd name="T9" fmla="*/ 40 h 882"/>
                <a:gd name="T10" fmla="*/ 253 w 632"/>
                <a:gd name="T11" fmla="*/ 40 h 882"/>
                <a:gd name="T12" fmla="*/ 388 w 632"/>
                <a:gd name="T13" fmla="*/ 53 h 882"/>
                <a:gd name="T14" fmla="*/ 503 w 632"/>
                <a:gd name="T15" fmla="*/ 88 h 882"/>
                <a:gd name="T16" fmla="*/ 607 w 632"/>
                <a:gd name="T17" fmla="*/ 128 h 882"/>
                <a:gd name="T18" fmla="*/ 621 w 632"/>
                <a:gd name="T19" fmla="*/ 386 h 882"/>
                <a:gd name="T20" fmla="*/ 528 w 632"/>
                <a:gd name="T21" fmla="*/ 558 h 882"/>
                <a:gd name="T22" fmla="*/ 536 w 632"/>
                <a:gd name="T23" fmla="*/ 882 h 882"/>
                <a:gd name="T24" fmla="*/ 186 w 632"/>
                <a:gd name="T25" fmla="*/ 882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2" h="882">
                  <a:moveTo>
                    <a:pt x="186" y="882"/>
                  </a:move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8" y="370"/>
                    <a:pt x="0" y="303"/>
                  </a:cubicBezTo>
                  <a:cubicBezTo>
                    <a:pt x="0" y="303"/>
                    <a:pt x="0" y="251"/>
                    <a:pt x="99" y="130"/>
                  </a:cubicBezTo>
                  <a:cubicBezTo>
                    <a:pt x="99" y="130"/>
                    <a:pt x="120" y="56"/>
                    <a:pt x="129" y="40"/>
                  </a:cubicBezTo>
                  <a:cubicBezTo>
                    <a:pt x="138" y="23"/>
                    <a:pt x="224" y="2"/>
                    <a:pt x="253" y="40"/>
                  </a:cubicBezTo>
                  <a:cubicBezTo>
                    <a:pt x="253" y="40"/>
                    <a:pt x="330" y="0"/>
                    <a:pt x="388" y="53"/>
                  </a:cubicBezTo>
                  <a:cubicBezTo>
                    <a:pt x="388" y="53"/>
                    <a:pt x="442" y="23"/>
                    <a:pt x="503" y="88"/>
                  </a:cubicBezTo>
                  <a:cubicBezTo>
                    <a:pt x="503" y="88"/>
                    <a:pt x="582" y="80"/>
                    <a:pt x="607" y="128"/>
                  </a:cubicBezTo>
                  <a:cubicBezTo>
                    <a:pt x="632" y="176"/>
                    <a:pt x="631" y="348"/>
                    <a:pt x="621" y="386"/>
                  </a:cubicBezTo>
                  <a:cubicBezTo>
                    <a:pt x="611" y="424"/>
                    <a:pt x="568" y="550"/>
                    <a:pt x="528" y="558"/>
                  </a:cubicBezTo>
                  <a:cubicBezTo>
                    <a:pt x="536" y="882"/>
                    <a:pt x="536" y="882"/>
                    <a:pt x="536" y="882"/>
                  </a:cubicBezTo>
                  <a:lnTo>
                    <a:pt x="186" y="882"/>
                  </a:lnTo>
                  <a:close/>
                </a:path>
              </a:pathLst>
            </a:custGeom>
            <a:solidFill>
              <a:srgbClr val="F8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Rectangle 153"/>
            <p:cNvSpPr>
              <a:spLocks noChangeArrowheads="1"/>
            </p:cNvSpPr>
            <p:nvPr/>
          </p:nvSpPr>
          <p:spPr bwMode="auto">
            <a:xfrm>
              <a:off x="10293527" y="2072912"/>
              <a:ext cx="916375" cy="1557601"/>
            </a:xfrm>
            <a:prstGeom prst="rect">
              <a:avLst/>
            </a:prstGeom>
            <a:solidFill>
              <a:srgbClr val="F47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Rectangle 154"/>
            <p:cNvSpPr>
              <a:spLocks noChangeArrowheads="1"/>
            </p:cNvSpPr>
            <p:nvPr/>
          </p:nvSpPr>
          <p:spPr bwMode="auto">
            <a:xfrm>
              <a:off x="10293527" y="2072912"/>
              <a:ext cx="916375" cy="332077"/>
            </a:xfrm>
            <a:prstGeom prst="rect">
              <a:avLst/>
            </a:prstGeom>
            <a:solidFill>
              <a:srgbClr val="DD5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10202321" y="841266"/>
              <a:ext cx="1028526" cy="557437"/>
            </a:xfrm>
            <a:custGeom>
              <a:avLst/>
              <a:gdLst>
                <a:gd name="connsiteX0" fmla="*/ 324944 w 1028526"/>
                <a:gd name="connsiteY0" fmla="*/ 0 h 557437"/>
                <a:gd name="connsiteX1" fmla="*/ 333559 w 1028526"/>
                <a:gd name="connsiteY1" fmla="*/ 7535 h 557437"/>
                <a:gd name="connsiteX2" fmla="*/ 340781 w 1028526"/>
                <a:gd name="connsiteY2" fmla="*/ 4123 h 557437"/>
                <a:gd name="connsiteX3" fmla="*/ 344874 w 1028526"/>
                <a:gd name="connsiteY3" fmla="*/ 2484 h 557437"/>
                <a:gd name="connsiteX4" fmla="*/ 345981 w 1028526"/>
                <a:gd name="connsiteY4" fmla="*/ 5024 h 557437"/>
                <a:gd name="connsiteX5" fmla="*/ 345981 w 1028526"/>
                <a:gd name="connsiteY5" fmla="*/ 212205 h 557437"/>
                <a:gd name="connsiteX6" fmla="*/ 373431 w 1028526"/>
                <a:gd name="connsiteY6" fmla="*/ 216433 h 557437"/>
                <a:gd name="connsiteX7" fmla="*/ 413551 w 1028526"/>
                <a:gd name="connsiteY7" fmla="*/ 248144 h 557437"/>
                <a:gd name="connsiteX8" fmla="*/ 337535 w 1028526"/>
                <a:gd name="connsiteY8" fmla="*/ 451097 h 557437"/>
                <a:gd name="connsiteX9" fmla="*/ 491679 w 1028526"/>
                <a:gd name="connsiteY9" fmla="*/ 506064 h 557437"/>
                <a:gd name="connsiteX10" fmla="*/ 540245 w 1028526"/>
                <a:gd name="connsiteY10" fmla="*/ 487037 h 557437"/>
                <a:gd name="connsiteX11" fmla="*/ 548691 w 1028526"/>
                <a:gd name="connsiteY11" fmla="*/ 482809 h 557437"/>
                <a:gd name="connsiteX12" fmla="*/ 559249 w 1028526"/>
                <a:gd name="connsiteY12" fmla="*/ 339050 h 557437"/>
                <a:gd name="connsiteX13" fmla="*/ 576141 w 1028526"/>
                <a:gd name="connsiteY13" fmla="*/ 129755 h 557437"/>
                <a:gd name="connsiteX14" fmla="*/ 587491 w 1028526"/>
                <a:gd name="connsiteY14" fmla="*/ 76374 h 557437"/>
                <a:gd name="connsiteX15" fmla="*/ 608966 w 1028526"/>
                <a:gd name="connsiteY15" fmla="*/ 28313 h 557437"/>
                <a:gd name="connsiteX16" fmla="*/ 618478 w 1028526"/>
                <a:gd name="connsiteY16" fmla="*/ 35003 h 557437"/>
                <a:gd name="connsiteX17" fmla="*/ 623627 w 1028526"/>
                <a:gd name="connsiteY17" fmla="*/ 32548 h 557437"/>
                <a:gd name="connsiteX18" fmla="*/ 629428 w 1028526"/>
                <a:gd name="connsiteY18" fmla="*/ 30451 h 557437"/>
                <a:gd name="connsiteX19" fmla="*/ 628930 w 1028526"/>
                <a:gd name="connsiteY19" fmla="*/ 38849 h 557437"/>
                <a:gd name="connsiteX20" fmla="*/ 607815 w 1028526"/>
                <a:gd name="connsiteY20" fmla="*/ 87473 h 557437"/>
                <a:gd name="connsiteX21" fmla="*/ 599368 w 1028526"/>
                <a:gd name="connsiteY21" fmla="*/ 102272 h 557437"/>
                <a:gd name="connsiteX22" fmla="*/ 595145 w 1028526"/>
                <a:gd name="connsiteY22" fmla="*/ 182608 h 557437"/>
                <a:gd name="connsiteX23" fmla="*/ 576141 w 1028526"/>
                <a:gd name="connsiteY23" fmla="*/ 427842 h 557437"/>
                <a:gd name="connsiteX24" fmla="*/ 571918 w 1028526"/>
                <a:gd name="connsiteY24" fmla="*/ 484923 h 557437"/>
                <a:gd name="connsiteX25" fmla="*/ 723951 w 1028526"/>
                <a:gd name="connsiteY25" fmla="*/ 522977 h 557437"/>
                <a:gd name="connsiteX26" fmla="*/ 755624 w 1028526"/>
                <a:gd name="connsiteY26" fmla="*/ 499722 h 557437"/>
                <a:gd name="connsiteX27" fmla="*/ 759847 w 1028526"/>
                <a:gd name="connsiteY27" fmla="*/ 495493 h 557437"/>
                <a:gd name="connsiteX28" fmla="*/ 780963 w 1028526"/>
                <a:gd name="connsiteY28" fmla="*/ 362305 h 557437"/>
                <a:gd name="connsiteX29" fmla="*/ 810525 w 1028526"/>
                <a:gd name="connsiteY29" fmla="*/ 186836 h 557437"/>
                <a:gd name="connsiteX30" fmla="*/ 826098 w 1028526"/>
                <a:gd name="connsiteY30" fmla="*/ 141118 h 557437"/>
                <a:gd name="connsiteX31" fmla="*/ 852256 w 1028526"/>
                <a:gd name="connsiteY31" fmla="*/ 100926 h 557437"/>
                <a:gd name="connsiteX32" fmla="*/ 861187 w 1028526"/>
                <a:gd name="connsiteY32" fmla="*/ 108955 h 557437"/>
                <a:gd name="connsiteX33" fmla="*/ 868454 w 1028526"/>
                <a:gd name="connsiteY33" fmla="*/ 108427 h 557437"/>
                <a:gd name="connsiteX34" fmla="*/ 872303 w 1028526"/>
                <a:gd name="connsiteY34" fmla="*/ 108323 h 557437"/>
                <a:gd name="connsiteX35" fmla="*/ 871760 w 1028526"/>
                <a:gd name="connsiteY35" fmla="*/ 110728 h 557437"/>
                <a:gd name="connsiteX36" fmla="*/ 835864 w 1028526"/>
                <a:gd name="connsiteY36" fmla="*/ 167809 h 557437"/>
                <a:gd name="connsiteX37" fmla="*/ 825306 w 1028526"/>
                <a:gd name="connsiteY37" fmla="*/ 231232 h 557437"/>
                <a:gd name="connsiteX38" fmla="*/ 789409 w 1028526"/>
                <a:gd name="connsiteY38" fmla="*/ 448983 h 557437"/>
                <a:gd name="connsiteX39" fmla="*/ 780963 w 1028526"/>
                <a:gd name="connsiteY39" fmla="*/ 495493 h 557437"/>
                <a:gd name="connsiteX40" fmla="*/ 899210 w 1028526"/>
                <a:gd name="connsiteY40" fmla="*/ 529319 h 557437"/>
                <a:gd name="connsiteX41" fmla="*/ 935107 w 1028526"/>
                <a:gd name="connsiteY41" fmla="*/ 510292 h 557437"/>
                <a:gd name="connsiteX42" fmla="*/ 947776 w 1028526"/>
                <a:gd name="connsiteY42" fmla="*/ 470124 h 557437"/>
                <a:gd name="connsiteX43" fmla="*/ 1004789 w 1028526"/>
                <a:gd name="connsiteY43" fmla="*/ 277742 h 557437"/>
                <a:gd name="connsiteX44" fmla="*/ 1028016 w 1028526"/>
                <a:gd name="connsiteY44" fmla="*/ 281970 h 557437"/>
                <a:gd name="connsiteX45" fmla="*/ 956223 w 1028526"/>
                <a:gd name="connsiteY45" fmla="*/ 520862 h 557437"/>
                <a:gd name="connsiteX46" fmla="*/ 842198 w 1028526"/>
                <a:gd name="connsiteY46" fmla="*/ 554688 h 557437"/>
                <a:gd name="connsiteX47" fmla="*/ 770405 w 1028526"/>
                <a:gd name="connsiteY47" fmla="*/ 516634 h 557437"/>
                <a:gd name="connsiteX48" fmla="*/ 753513 w 1028526"/>
                <a:gd name="connsiteY48" fmla="*/ 531433 h 557437"/>
                <a:gd name="connsiteX49" fmla="*/ 559249 w 1028526"/>
                <a:gd name="connsiteY49" fmla="*/ 503950 h 557437"/>
                <a:gd name="connsiteX50" fmla="*/ 536022 w 1028526"/>
                <a:gd name="connsiteY50" fmla="*/ 514520 h 557437"/>
                <a:gd name="connsiteX51" fmla="*/ 320642 w 1028526"/>
                <a:gd name="connsiteY51" fmla="*/ 463782 h 557437"/>
                <a:gd name="connsiteX52" fmla="*/ 52474 w 1028526"/>
                <a:gd name="connsiteY52" fmla="*/ 444755 h 557437"/>
                <a:gd name="connsiteX53" fmla="*/ 73589 w 1028526"/>
                <a:gd name="connsiteY53" fmla="*/ 432071 h 557437"/>
                <a:gd name="connsiteX54" fmla="*/ 345981 w 1028526"/>
                <a:gd name="connsiteY54" fmla="*/ 413044 h 557437"/>
                <a:gd name="connsiteX55" fmla="*/ 392435 w 1028526"/>
                <a:gd name="connsiteY55" fmla="*/ 296769 h 557437"/>
                <a:gd name="connsiteX56" fmla="*/ 379766 w 1028526"/>
                <a:gd name="connsiteY56" fmla="*/ 241802 h 557437"/>
                <a:gd name="connsiteX57" fmla="*/ 335423 w 1028526"/>
                <a:gd name="connsiteY57" fmla="*/ 231232 h 557437"/>
                <a:gd name="connsiteX58" fmla="*/ 329088 w 1028526"/>
                <a:gd name="connsiteY58" fmla="*/ 231232 h 557437"/>
                <a:gd name="connsiteX59" fmla="*/ 153829 w 1028526"/>
                <a:gd name="connsiteY59" fmla="*/ 216433 h 557437"/>
                <a:gd name="connsiteX60" fmla="*/ 0 w 1028526"/>
                <a:gd name="connsiteY60" fmla="*/ 208732 h 557437"/>
                <a:gd name="connsiteX61" fmla="*/ 8541 w 1028526"/>
                <a:gd name="connsiteY61" fmla="*/ 197697 h 557437"/>
                <a:gd name="connsiteX62" fmla="*/ 10482 w 1028526"/>
                <a:gd name="connsiteY62" fmla="*/ 190913 h 557437"/>
                <a:gd name="connsiteX63" fmla="*/ 11829 w 1028526"/>
                <a:gd name="connsiteY63" fmla="*/ 186277 h 557437"/>
                <a:gd name="connsiteX64" fmla="*/ 94705 w 1028526"/>
                <a:gd name="connsiteY64" fmla="*/ 191064 h 557437"/>
                <a:gd name="connsiteX65" fmla="*/ 71478 w 1028526"/>
                <a:gd name="connsiteY65" fmla="*/ 102272 h 557437"/>
                <a:gd name="connsiteX66" fmla="*/ 92593 w 1028526"/>
                <a:gd name="connsiteY66" fmla="*/ 95930 h 557437"/>
                <a:gd name="connsiteX67" fmla="*/ 120044 w 1028526"/>
                <a:gd name="connsiteY67" fmla="*/ 191064 h 557437"/>
                <a:gd name="connsiteX68" fmla="*/ 234068 w 1028526"/>
                <a:gd name="connsiteY68" fmla="*/ 199520 h 557437"/>
                <a:gd name="connsiteX69" fmla="*/ 322754 w 1028526"/>
                <a:gd name="connsiteY69" fmla="*/ 207977 h 557437"/>
                <a:gd name="connsiteX70" fmla="*/ 322754 w 1028526"/>
                <a:gd name="connsiteY70" fmla="*/ 5024 h 5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28526" h="557437">
                  <a:moveTo>
                    <a:pt x="324944" y="0"/>
                  </a:moveTo>
                  <a:lnTo>
                    <a:pt x="333559" y="7535"/>
                  </a:lnTo>
                  <a:cubicBezTo>
                    <a:pt x="333559" y="7535"/>
                    <a:pt x="336098" y="6215"/>
                    <a:pt x="340781" y="4123"/>
                  </a:cubicBezTo>
                  <a:lnTo>
                    <a:pt x="344874" y="2484"/>
                  </a:lnTo>
                  <a:lnTo>
                    <a:pt x="345981" y="5024"/>
                  </a:lnTo>
                  <a:cubicBezTo>
                    <a:pt x="345981" y="72675"/>
                    <a:pt x="345981" y="142440"/>
                    <a:pt x="345981" y="212205"/>
                  </a:cubicBezTo>
                  <a:cubicBezTo>
                    <a:pt x="354427" y="212205"/>
                    <a:pt x="362873" y="214319"/>
                    <a:pt x="373431" y="216433"/>
                  </a:cubicBezTo>
                  <a:cubicBezTo>
                    <a:pt x="394547" y="220661"/>
                    <a:pt x="407216" y="227004"/>
                    <a:pt x="413551" y="248144"/>
                  </a:cubicBezTo>
                  <a:cubicBezTo>
                    <a:pt x="430443" y="320024"/>
                    <a:pt x="398770" y="404587"/>
                    <a:pt x="337535" y="451097"/>
                  </a:cubicBezTo>
                  <a:cubicBezTo>
                    <a:pt x="375543" y="499722"/>
                    <a:pt x="430443" y="522977"/>
                    <a:pt x="491679" y="506064"/>
                  </a:cubicBezTo>
                  <a:cubicBezTo>
                    <a:pt x="508571" y="501836"/>
                    <a:pt x="525464" y="495493"/>
                    <a:pt x="540245" y="487037"/>
                  </a:cubicBezTo>
                  <a:cubicBezTo>
                    <a:pt x="544468" y="484923"/>
                    <a:pt x="546579" y="482809"/>
                    <a:pt x="548691" y="482809"/>
                  </a:cubicBezTo>
                  <a:cubicBezTo>
                    <a:pt x="552914" y="434185"/>
                    <a:pt x="555026" y="387675"/>
                    <a:pt x="559249" y="339050"/>
                  </a:cubicBezTo>
                  <a:cubicBezTo>
                    <a:pt x="565583" y="269285"/>
                    <a:pt x="569807" y="199520"/>
                    <a:pt x="576141" y="129755"/>
                  </a:cubicBezTo>
                  <a:cubicBezTo>
                    <a:pt x="577197" y="109671"/>
                    <a:pt x="581420" y="92759"/>
                    <a:pt x="587491" y="76374"/>
                  </a:cubicBezTo>
                  <a:lnTo>
                    <a:pt x="608966" y="28313"/>
                  </a:lnTo>
                  <a:lnTo>
                    <a:pt x="618478" y="35003"/>
                  </a:lnTo>
                  <a:cubicBezTo>
                    <a:pt x="618478" y="35003"/>
                    <a:pt x="620259" y="34013"/>
                    <a:pt x="623627" y="32548"/>
                  </a:cubicBezTo>
                  <a:lnTo>
                    <a:pt x="629428" y="30451"/>
                  </a:lnTo>
                  <a:lnTo>
                    <a:pt x="628930" y="38849"/>
                  </a:lnTo>
                  <a:cubicBezTo>
                    <a:pt x="622596" y="53648"/>
                    <a:pt x="614149" y="70561"/>
                    <a:pt x="607815" y="87473"/>
                  </a:cubicBezTo>
                  <a:cubicBezTo>
                    <a:pt x="601480" y="100158"/>
                    <a:pt x="601480" y="98044"/>
                    <a:pt x="599368" y="102272"/>
                  </a:cubicBezTo>
                  <a:cubicBezTo>
                    <a:pt x="599368" y="129755"/>
                    <a:pt x="597257" y="155124"/>
                    <a:pt x="595145" y="182608"/>
                  </a:cubicBezTo>
                  <a:cubicBezTo>
                    <a:pt x="588811" y="265057"/>
                    <a:pt x="582476" y="345393"/>
                    <a:pt x="576141" y="427842"/>
                  </a:cubicBezTo>
                  <a:cubicBezTo>
                    <a:pt x="574030" y="446869"/>
                    <a:pt x="571918" y="465896"/>
                    <a:pt x="571918" y="484923"/>
                  </a:cubicBezTo>
                  <a:cubicBezTo>
                    <a:pt x="612038" y="522977"/>
                    <a:pt x="669050" y="554688"/>
                    <a:pt x="723951" y="522977"/>
                  </a:cubicBezTo>
                  <a:cubicBezTo>
                    <a:pt x="736620" y="516634"/>
                    <a:pt x="747178" y="508178"/>
                    <a:pt x="755624" y="499722"/>
                  </a:cubicBezTo>
                  <a:cubicBezTo>
                    <a:pt x="759847" y="493379"/>
                    <a:pt x="759847" y="491265"/>
                    <a:pt x="759847" y="495493"/>
                  </a:cubicBezTo>
                  <a:cubicBezTo>
                    <a:pt x="766182" y="451097"/>
                    <a:pt x="774628" y="406701"/>
                    <a:pt x="780963" y="362305"/>
                  </a:cubicBezTo>
                  <a:cubicBezTo>
                    <a:pt x="791521" y="303111"/>
                    <a:pt x="799967" y="246030"/>
                    <a:pt x="810525" y="186836"/>
                  </a:cubicBezTo>
                  <a:cubicBezTo>
                    <a:pt x="813692" y="168866"/>
                    <a:pt x="818971" y="154596"/>
                    <a:pt x="826098" y="141118"/>
                  </a:cubicBezTo>
                  <a:lnTo>
                    <a:pt x="852256" y="100926"/>
                  </a:lnTo>
                  <a:lnTo>
                    <a:pt x="861187" y="108955"/>
                  </a:lnTo>
                  <a:cubicBezTo>
                    <a:pt x="861187" y="108955"/>
                    <a:pt x="863792" y="108691"/>
                    <a:pt x="868454" y="108427"/>
                  </a:cubicBezTo>
                  <a:lnTo>
                    <a:pt x="872303" y="108323"/>
                  </a:lnTo>
                  <a:lnTo>
                    <a:pt x="871760" y="110728"/>
                  </a:lnTo>
                  <a:cubicBezTo>
                    <a:pt x="863314" y="127641"/>
                    <a:pt x="837975" y="153010"/>
                    <a:pt x="835864" y="167809"/>
                  </a:cubicBezTo>
                  <a:cubicBezTo>
                    <a:pt x="833752" y="188950"/>
                    <a:pt x="829529" y="210091"/>
                    <a:pt x="825306" y="231232"/>
                  </a:cubicBezTo>
                  <a:cubicBezTo>
                    <a:pt x="814748" y="303111"/>
                    <a:pt x="802079" y="377104"/>
                    <a:pt x="789409" y="448983"/>
                  </a:cubicBezTo>
                  <a:cubicBezTo>
                    <a:pt x="787298" y="468010"/>
                    <a:pt x="785186" y="482809"/>
                    <a:pt x="780963" y="495493"/>
                  </a:cubicBezTo>
                  <a:cubicBezTo>
                    <a:pt x="806302" y="529319"/>
                    <a:pt x="859091" y="539889"/>
                    <a:pt x="899210" y="529319"/>
                  </a:cubicBezTo>
                  <a:cubicBezTo>
                    <a:pt x="918215" y="525091"/>
                    <a:pt x="930884" y="529319"/>
                    <a:pt x="935107" y="510292"/>
                  </a:cubicBezTo>
                  <a:cubicBezTo>
                    <a:pt x="939330" y="497607"/>
                    <a:pt x="943553" y="482809"/>
                    <a:pt x="947776" y="470124"/>
                  </a:cubicBezTo>
                  <a:cubicBezTo>
                    <a:pt x="966781" y="404587"/>
                    <a:pt x="985785" y="341165"/>
                    <a:pt x="1004789" y="277742"/>
                  </a:cubicBezTo>
                  <a:cubicBezTo>
                    <a:pt x="1009012" y="262943"/>
                    <a:pt x="1032239" y="269285"/>
                    <a:pt x="1028016" y="281970"/>
                  </a:cubicBezTo>
                  <a:cubicBezTo>
                    <a:pt x="1004789" y="362305"/>
                    <a:pt x="979450" y="442641"/>
                    <a:pt x="956223" y="520862"/>
                  </a:cubicBezTo>
                  <a:cubicBezTo>
                    <a:pt x="945665" y="558916"/>
                    <a:pt x="873872" y="561030"/>
                    <a:pt x="842198" y="554688"/>
                  </a:cubicBezTo>
                  <a:cubicBezTo>
                    <a:pt x="814748" y="548346"/>
                    <a:pt x="789409" y="537775"/>
                    <a:pt x="770405" y="516634"/>
                  </a:cubicBezTo>
                  <a:cubicBezTo>
                    <a:pt x="766182" y="520862"/>
                    <a:pt x="759847" y="527205"/>
                    <a:pt x="753513" y="531433"/>
                  </a:cubicBezTo>
                  <a:cubicBezTo>
                    <a:pt x="685943" y="580057"/>
                    <a:pt x="616261" y="552574"/>
                    <a:pt x="559249" y="503950"/>
                  </a:cubicBezTo>
                  <a:cubicBezTo>
                    <a:pt x="550802" y="510292"/>
                    <a:pt x="542356" y="512406"/>
                    <a:pt x="536022" y="514520"/>
                  </a:cubicBezTo>
                  <a:cubicBezTo>
                    <a:pt x="453671" y="550460"/>
                    <a:pt x="375543" y="533547"/>
                    <a:pt x="320642" y="463782"/>
                  </a:cubicBezTo>
                  <a:cubicBezTo>
                    <a:pt x="238291" y="512406"/>
                    <a:pt x="115820" y="522977"/>
                    <a:pt x="52474" y="444755"/>
                  </a:cubicBezTo>
                  <a:cubicBezTo>
                    <a:pt x="41916" y="432071"/>
                    <a:pt x="63031" y="421500"/>
                    <a:pt x="73589" y="432071"/>
                  </a:cubicBezTo>
                  <a:cubicBezTo>
                    <a:pt x="136936" y="512406"/>
                    <a:pt x="284746" y="482809"/>
                    <a:pt x="345981" y="413044"/>
                  </a:cubicBezTo>
                  <a:cubicBezTo>
                    <a:pt x="373431" y="379218"/>
                    <a:pt x="392435" y="339050"/>
                    <a:pt x="392435" y="296769"/>
                  </a:cubicBezTo>
                  <a:cubicBezTo>
                    <a:pt x="394547" y="281970"/>
                    <a:pt x="396658" y="246030"/>
                    <a:pt x="379766" y="241802"/>
                  </a:cubicBezTo>
                  <a:cubicBezTo>
                    <a:pt x="364985" y="237574"/>
                    <a:pt x="350204" y="235460"/>
                    <a:pt x="335423" y="231232"/>
                  </a:cubicBezTo>
                  <a:cubicBezTo>
                    <a:pt x="333311" y="233346"/>
                    <a:pt x="331200" y="231232"/>
                    <a:pt x="329088" y="231232"/>
                  </a:cubicBezTo>
                  <a:cubicBezTo>
                    <a:pt x="272076" y="222775"/>
                    <a:pt x="210841" y="220661"/>
                    <a:pt x="153829" y="216433"/>
                  </a:cubicBezTo>
                  <a:lnTo>
                    <a:pt x="0" y="208732"/>
                  </a:lnTo>
                  <a:lnTo>
                    <a:pt x="8541" y="197697"/>
                  </a:lnTo>
                  <a:cubicBezTo>
                    <a:pt x="8541" y="197697"/>
                    <a:pt x="9234" y="195254"/>
                    <a:pt x="10482" y="190913"/>
                  </a:cubicBezTo>
                  <a:lnTo>
                    <a:pt x="11829" y="186277"/>
                  </a:lnTo>
                  <a:lnTo>
                    <a:pt x="94705" y="191064"/>
                  </a:lnTo>
                  <a:cubicBezTo>
                    <a:pt x="88370" y="161467"/>
                    <a:pt x="79924" y="131869"/>
                    <a:pt x="71478" y="102272"/>
                  </a:cubicBezTo>
                  <a:cubicBezTo>
                    <a:pt x="67254" y="87473"/>
                    <a:pt x="88370" y="81131"/>
                    <a:pt x="92593" y="95930"/>
                  </a:cubicBezTo>
                  <a:cubicBezTo>
                    <a:pt x="101040" y="127641"/>
                    <a:pt x="111597" y="159352"/>
                    <a:pt x="120044" y="191064"/>
                  </a:cubicBezTo>
                  <a:cubicBezTo>
                    <a:pt x="158052" y="193178"/>
                    <a:pt x="196060" y="197406"/>
                    <a:pt x="234068" y="199520"/>
                  </a:cubicBezTo>
                  <a:cubicBezTo>
                    <a:pt x="263630" y="201634"/>
                    <a:pt x="293192" y="203748"/>
                    <a:pt x="322754" y="207977"/>
                  </a:cubicBezTo>
                  <a:cubicBezTo>
                    <a:pt x="322754" y="140326"/>
                    <a:pt x="322754" y="72675"/>
                    <a:pt x="322754" y="5024"/>
                  </a:cubicBezTo>
                  <a:close/>
                </a:path>
              </a:pathLst>
            </a:custGeom>
            <a:solidFill>
              <a:srgbClr val="EA80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17" name="组合 3216"/>
          <p:cNvGrpSpPr/>
          <p:nvPr/>
        </p:nvGrpSpPr>
        <p:grpSpPr>
          <a:xfrm>
            <a:off x="5641002" y="1378162"/>
            <a:ext cx="3849331" cy="1613656"/>
            <a:chOff x="5668963" y="-2867026"/>
            <a:chExt cx="6464300" cy="2709863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7513638" y="-2632076"/>
              <a:ext cx="2790825" cy="2241550"/>
            </a:xfrm>
            <a:custGeom>
              <a:avLst/>
              <a:gdLst>
                <a:gd name="T0" fmla="*/ 345 w 1758"/>
                <a:gd name="T1" fmla="*/ 0 h 1412"/>
                <a:gd name="T2" fmla="*/ 1758 w 1758"/>
                <a:gd name="T3" fmla="*/ 533 h 1412"/>
                <a:gd name="T4" fmla="*/ 1414 w 1758"/>
                <a:gd name="T5" fmla="*/ 1412 h 1412"/>
                <a:gd name="T6" fmla="*/ 0 w 1758"/>
                <a:gd name="T7" fmla="*/ 879 h 1412"/>
                <a:gd name="T8" fmla="*/ 345 w 1758"/>
                <a:gd name="T9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12">
                  <a:moveTo>
                    <a:pt x="345" y="0"/>
                  </a:moveTo>
                  <a:lnTo>
                    <a:pt x="1758" y="533"/>
                  </a:lnTo>
                  <a:lnTo>
                    <a:pt x="1414" y="1412"/>
                  </a:lnTo>
                  <a:lnTo>
                    <a:pt x="0" y="879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7513638" y="-2632076"/>
              <a:ext cx="2790825" cy="2241550"/>
            </a:xfrm>
            <a:custGeom>
              <a:avLst/>
              <a:gdLst>
                <a:gd name="T0" fmla="*/ 345 w 1758"/>
                <a:gd name="T1" fmla="*/ 0 h 1412"/>
                <a:gd name="T2" fmla="*/ 1758 w 1758"/>
                <a:gd name="T3" fmla="*/ 533 h 1412"/>
                <a:gd name="T4" fmla="*/ 1414 w 1758"/>
                <a:gd name="T5" fmla="*/ 1412 h 1412"/>
                <a:gd name="T6" fmla="*/ 0 w 1758"/>
                <a:gd name="T7" fmla="*/ 879 h 1412"/>
                <a:gd name="T8" fmla="*/ 345 w 1758"/>
                <a:gd name="T9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12">
                  <a:moveTo>
                    <a:pt x="345" y="0"/>
                  </a:moveTo>
                  <a:lnTo>
                    <a:pt x="1758" y="533"/>
                  </a:lnTo>
                  <a:lnTo>
                    <a:pt x="1414" y="1412"/>
                  </a:lnTo>
                  <a:lnTo>
                    <a:pt x="0" y="879"/>
                  </a:lnTo>
                  <a:lnTo>
                    <a:pt x="3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7297738" y="-2867026"/>
              <a:ext cx="3219450" cy="2709863"/>
            </a:xfrm>
            <a:custGeom>
              <a:avLst/>
              <a:gdLst>
                <a:gd name="T0" fmla="*/ 180 w 759"/>
                <a:gd name="T1" fmla="*/ 55 h 637"/>
                <a:gd name="T2" fmla="*/ 163 w 759"/>
                <a:gd name="T3" fmla="*/ 101 h 637"/>
                <a:gd name="T4" fmla="*/ 645 w 759"/>
                <a:gd name="T5" fmla="*/ 282 h 637"/>
                <a:gd name="T6" fmla="*/ 552 w 759"/>
                <a:gd name="T7" fmla="*/ 519 h 637"/>
                <a:gd name="T8" fmla="*/ 115 w 759"/>
                <a:gd name="T9" fmla="*/ 355 h 637"/>
                <a:gd name="T10" fmla="*/ 225 w 759"/>
                <a:gd name="T11" fmla="*/ 73 h 637"/>
                <a:gd name="T12" fmla="*/ 180 w 759"/>
                <a:gd name="T13" fmla="*/ 55 h 637"/>
                <a:gd name="T14" fmla="*/ 163 w 759"/>
                <a:gd name="T15" fmla="*/ 101 h 637"/>
                <a:gd name="T16" fmla="*/ 180 w 759"/>
                <a:gd name="T17" fmla="*/ 55 h 637"/>
                <a:gd name="T18" fmla="*/ 134 w 759"/>
                <a:gd name="T19" fmla="*/ 37 h 637"/>
                <a:gd name="T20" fmla="*/ 5 w 759"/>
                <a:gd name="T21" fmla="*/ 365 h 637"/>
                <a:gd name="T22" fmla="*/ 6 w 759"/>
                <a:gd name="T23" fmla="*/ 403 h 637"/>
                <a:gd name="T24" fmla="*/ 33 w 759"/>
                <a:gd name="T25" fmla="*/ 429 h 637"/>
                <a:gd name="T26" fmla="*/ 562 w 759"/>
                <a:gd name="T27" fmla="*/ 628 h 637"/>
                <a:gd name="T28" fmla="*/ 625 w 759"/>
                <a:gd name="T29" fmla="*/ 600 h 637"/>
                <a:gd name="T30" fmla="*/ 754 w 759"/>
                <a:gd name="T31" fmla="*/ 272 h 637"/>
                <a:gd name="T32" fmla="*/ 754 w 759"/>
                <a:gd name="T33" fmla="*/ 234 h 637"/>
                <a:gd name="T34" fmla="*/ 726 w 759"/>
                <a:gd name="T35" fmla="*/ 208 h 637"/>
                <a:gd name="T36" fmla="*/ 197 w 759"/>
                <a:gd name="T37" fmla="*/ 9 h 637"/>
                <a:gd name="T38" fmla="*/ 134 w 759"/>
                <a:gd name="T39" fmla="*/ 37 h 637"/>
                <a:gd name="T40" fmla="*/ 180 w 759"/>
                <a:gd name="T41" fmla="*/ 55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9" h="637">
                  <a:moveTo>
                    <a:pt x="180" y="55"/>
                  </a:moveTo>
                  <a:cubicBezTo>
                    <a:pt x="163" y="101"/>
                    <a:pt x="163" y="101"/>
                    <a:pt x="163" y="101"/>
                  </a:cubicBezTo>
                  <a:cubicBezTo>
                    <a:pt x="645" y="282"/>
                    <a:pt x="645" y="282"/>
                    <a:pt x="645" y="282"/>
                  </a:cubicBezTo>
                  <a:cubicBezTo>
                    <a:pt x="552" y="519"/>
                    <a:pt x="552" y="519"/>
                    <a:pt x="552" y="519"/>
                  </a:cubicBezTo>
                  <a:cubicBezTo>
                    <a:pt x="115" y="355"/>
                    <a:pt x="115" y="355"/>
                    <a:pt x="115" y="355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5" y="365"/>
                    <a:pt x="5" y="365"/>
                    <a:pt x="5" y="365"/>
                  </a:cubicBezTo>
                  <a:cubicBezTo>
                    <a:pt x="0" y="377"/>
                    <a:pt x="0" y="391"/>
                    <a:pt x="6" y="403"/>
                  </a:cubicBezTo>
                  <a:cubicBezTo>
                    <a:pt x="11" y="415"/>
                    <a:pt x="21" y="424"/>
                    <a:pt x="33" y="429"/>
                  </a:cubicBezTo>
                  <a:cubicBezTo>
                    <a:pt x="562" y="628"/>
                    <a:pt x="562" y="628"/>
                    <a:pt x="562" y="628"/>
                  </a:cubicBezTo>
                  <a:cubicBezTo>
                    <a:pt x="587" y="637"/>
                    <a:pt x="615" y="625"/>
                    <a:pt x="625" y="600"/>
                  </a:cubicBezTo>
                  <a:cubicBezTo>
                    <a:pt x="754" y="272"/>
                    <a:pt x="754" y="272"/>
                    <a:pt x="754" y="272"/>
                  </a:cubicBezTo>
                  <a:cubicBezTo>
                    <a:pt x="759" y="260"/>
                    <a:pt x="759" y="246"/>
                    <a:pt x="754" y="234"/>
                  </a:cubicBezTo>
                  <a:cubicBezTo>
                    <a:pt x="748" y="222"/>
                    <a:pt x="738" y="212"/>
                    <a:pt x="726" y="20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72" y="0"/>
                    <a:pt x="144" y="12"/>
                    <a:pt x="134" y="37"/>
                  </a:cubicBezTo>
                  <a:cubicBezTo>
                    <a:pt x="180" y="55"/>
                    <a:pt x="180" y="55"/>
                    <a:pt x="180" y="5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7577138" y="-2560638"/>
              <a:ext cx="2660650" cy="2097088"/>
            </a:xfrm>
            <a:custGeom>
              <a:avLst/>
              <a:gdLst>
                <a:gd name="T0" fmla="*/ 321 w 1676"/>
                <a:gd name="T1" fmla="*/ 0 h 1321"/>
                <a:gd name="T2" fmla="*/ 1676 w 1676"/>
                <a:gd name="T3" fmla="*/ 509 h 1321"/>
                <a:gd name="T4" fmla="*/ 1358 w 1676"/>
                <a:gd name="T5" fmla="*/ 1321 h 1321"/>
                <a:gd name="T6" fmla="*/ 0 w 1676"/>
                <a:gd name="T7" fmla="*/ 812 h 1321"/>
                <a:gd name="T8" fmla="*/ 321 w 167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6" h="1321">
                  <a:moveTo>
                    <a:pt x="321" y="0"/>
                  </a:moveTo>
                  <a:lnTo>
                    <a:pt x="1676" y="509"/>
                  </a:lnTo>
                  <a:lnTo>
                    <a:pt x="1358" y="1321"/>
                  </a:lnTo>
                  <a:lnTo>
                    <a:pt x="0" y="81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C5C5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7577138" y="-2560638"/>
              <a:ext cx="2660650" cy="2097088"/>
            </a:xfrm>
            <a:custGeom>
              <a:avLst/>
              <a:gdLst>
                <a:gd name="T0" fmla="*/ 321 w 1676"/>
                <a:gd name="T1" fmla="*/ 0 h 1321"/>
                <a:gd name="T2" fmla="*/ 1676 w 1676"/>
                <a:gd name="T3" fmla="*/ 509 h 1321"/>
                <a:gd name="T4" fmla="*/ 1358 w 1676"/>
                <a:gd name="T5" fmla="*/ 1321 h 1321"/>
                <a:gd name="T6" fmla="*/ 0 w 1676"/>
                <a:gd name="T7" fmla="*/ 812 h 1321"/>
                <a:gd name="T8" fmla="*/ 321 w 167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6" h="1321">
                  <a:moveTo>
                    <a:pt x="321" y="0"/>
                  </a:moveTo>
                  <a:lnTo>
                    <a:pt x="1676" y="509"/>
                  </a:lnTo>
                  <a:lnTo>
                    <a:pt x="1358" y="1321"/>
                  </a:lnTo>
                  <a:lnTo>
                    <a:pt x="0" y="812"/>
                  </a:lnTo>
                  <a:lnTo>
                    <a:pt x="3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9010651" y="-2338388"/>
              <a:ext cx="365125" cy="160338"/>
            </a:xfrm>
            <a:custGeom>
              <a:avLst/>
              <a:gdLst>
                <a:gd name="T0" fmla="*/ 3 w 86"/>
                <a:gd name="T1" fmla="*/ 8 h 38"/>
                <a:gd name="T2" fmla="*/ 80 w 86"/>
                <a:gd name="T3" fmla="*/ 37 h 38"/>
                <a:gd name="T4" fmla="*/ 85 w 86"/>
                <a:gd name="T5" fmla="*/ 35 h 38"/>
                <a:gd name="T6" fmla="*/ 85 w 86"/>
                <a:gd name="T7" fmla="*/ 35 h 38"/>
                <a:gd name="T8" fmla="*/ 83 w 86"/>
                <a:gd name="T9" fmla="*/ 29 h 38"/>
                <a:gd name="T10" fmla="*/ 6 w 86"/>
                <a:gd name="T11" fmla="*/ 1 h 38"/>
                <a:gd name="T12" fmla="*/ 1 w 86"/>
                <a:gd name="T13" fmla="*/ 3 h 38"/>
                <a:gd name="T14" fmla="*/ 3 w 86"/>
                <a:gd name="T1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38">
                  <a:moveTo>
                    <a:pt x="3" y="8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2" y="38"/>
                    <a:pt x="84" y="37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2"/>
                    <a:pt x="85" y="30"/>
                    <a:pt x="83" y="2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5"/>
                    <a:pt x="1" y="8"/>
                    <a:pt x="3" y="8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7827963" y="-2335213"/>
              <a:ext cx="2209800" cy="1625600"/>
            </a:xfrm>
            <a:custGeom>
              <a:avLst/>
              <a:gdLst>
                <a:gd name="T0" fmla="*/ 0 w 1392"/>
                <a:gd name="T1" fmla="*/ 574 h 1024"/>
                <a:gd name="T2" fmla="*/ 1173 w 1392"/>
                <a:gd name="T3" fmla="*/ 1024 h 1024"/>
                <a:gd name="T4" fmla="*/ 1392 w 1392"/>
                <a:gd name="T5" fmla="*/ 450 h 1024"/>
                <a:gd name="T6" fmla="*/ 219 w 1392"/>
                <a:gd name="T7" fmla="*/ 0 h 1024"/>
                <a:gd name="T8" fmla="*/ 0 w 1392"/>
                <a:gd name="T9" fmla="*/ 574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2" h="1024">
                  <a:moveTo>
                    <a:pt x="0" y="574"/>
                  </a:moveTo>
                  <a:lnTo>
                    <a:pt x="1173" y="1024"/>
                  </a:lnTo>
                  <a:lnTo>
                    <a:pt x="1392" y="450"/>
                  </a:lnTo>
                  <a:lnTo>
                    <a:pt x="219" y="0"/>
                  </a:lnTo>
                  <a:lnTo>
                    <a:pt x="0" y="5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7827963" y="-2335213"/>
              <a:ext cx="2209800" cy="1625600"/>
            </a:xfrm>
            <a:custGeom>
              <a:avLst/>
              <a:gdLst>
                <a:gd name="T0" fmla="*/ 0 w 1392"/>
                <a:gd name="T1" fmla="*/ 574 h 1024"/>
                <a:gd name="T2" fmla="*/ 1173 w 1392"/>
                <a:gd name="T3" fmla="*/ 1024 h 1024"/>
                <a:gd name="T4" fmla="*/ 1392 w 1392"/>
                <a:gd name="T5" fmla="*/ 450 h 1024"/>
                <a:gd name="T6" fmla="*/ 219 w 1392"/>
                <a:gd name="T7" fmla="*/ 0 h 1024"/>
                <a:gd name="T8" fmla="*/ 0 w 1392"/>
                <a:gd name="T9" fmla="*/ 574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2" h="1024">
                  <a:moveTo>
                    <a:pt x="0" y="574"/>
                  </a:moveTo>
                  <a:lnTo>
                    <a:pt x="1173" y="1024"/>
                  </a:lnTo>
                  <a:lnTo>
                    <a:pt x="1392" y="450"/>
                  </a:lnTo>
                  <a:lnTo>
                    <a:pt x="219" y="0"/>
                  </a:lnTo>
                  <a:lnTo>
                    <a:pt x="0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8158163" y="-2335213"/>
              <a:ext cx="1879600" cy="757238"/>
            </a:xfrm>
            <a:custGeom>
              <a:avLst/>
              <a:gdLst>
                <a:gd name="T0" fmla="*/ 0 w 1184"/>
                <a:gd name="T1" fmla="*/ 27 h 477"/>
                <a:gd name="T2" fmla="*/ 1173 w 1184"/>
                <a:gd name="T3" fmla="*/ 477 h 477"/>
                <a:gd name="T4" fmla="*/ 1184 w 1184"/>
                <a:gd name="T5" fmla="*/ 450 h 477"/>
                <a:gd name="T6" fmla="*/ 11 w 1184"/>
                <a:gd name="T7" fmla="*/ 0 h 477"/>
                <a:gd name="T8" fmla="*/ 0 w 1184"/>
                <a:gd name="T9" fmla="*/ 2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4" h="477">
                  <a:moveTo>
                    <a:pt x="0" y="27"/>
                  </a:moveTo>
                  <a:lnTo>
                    <a:pt x="1173" y="477"/>
                  </a:lnTo>
                  <a:lnTo>
                    <a:pt x="1184" y="450"/>
                  </a:lnTo>
                  <a:lnTo>
                    <a:pt x="11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8158163" y="-2335213"/>
              <a:ext cx="1879600" cy="757238"/>
            </a:xfrm>
            <a:custGeom>
              <a:avLst/>
              <a:gdLst>
                <a:gd name="T0" fmla="*/ 0 w 1184"/>
                <a:gd name="T1" fmla="*/ 27 h 477"/>
                <a:gd name="T2" fmla="*/ 1173 w 1184"/>
                <a:gd name="T3" fmla="*/ 477 h 477"/>
                <a:gd name="T4" fmla="*/ 1184 w 1184"/>
                <a:gd name="T5" fmla="*/ 450 h 477"/>
                <a:gd name="T6" fmla="*/ 11 w 1184"/>
                <a:gd name="T7" fmla="*/ 0 h 477"/>
                <a:gd name="T8" fmla="*/ 0 w 1184"/>
                <a:gd name="T9" fmla="*/ 2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4" h="477">
                  <a:moveTo>
                    <a:pt x="0" y="27"/>
                  </a:moveTo>
                  <a:lnTo>
                    <a:pt x="1173" y="477"/>
                  </a:lnTo>
                  <a:lnTo>
                    <a:pt x="1184" y="450"/>
                  </a:lnTo>
                  <a:lnTo>
                    <a:pt x="11" y="0"/>
                  </a:lnTo>
                  <a:lnTo>
                    <a:pt x="0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8621713" y="-2074863"/>
              <a:ext cx="890588" cy="400050"/>
            </a:xfrm>
            <a:custGeom>
              <a:avLst/>
              <a:gdLst>
                <a:gd name="T0" fmla="*/ 0 w 561"/>
                <a:gd name="T1" fmla="*/ 43 h 252"/>
                <a:gd name="T2" fmla="*/ 545 w 561"/>
                <a:gd name="T3" fmla="*/ 252 h 252"/>
                <a:gd name="T4" fmla="*/ 561 w 561"/>
                <a:gd name="T5" fmla="*/ 209 h 252"/>
                <a:gd name="T6" fmla="*/ 16 w 561"/>
                <a:gd name="T7" fmla="*/ 0 h 252"/>
                <a:gd name="T8" fmla="*/ 0 w 561"/>
                <a:gd name="T9" fmla="*/ 4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0" y="43"/>
                  </a:move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ACD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8621713" y="-2074863"/>
              <a:ext cx="890588" cy="400050"/>
            </a:xfrm>
            <a:custGeom>
              <a:avLst/>
              <a:gdLst>
                <a:gd name="T0" fmla="*/ 0 w 561"/>
                <a:gd name="T1" fmla="*/ 43 h 252"/>
                <a:gd name="T2" fmla="*/ 545 w 561"/>
                <a:gd name="T3" fmla="*/ 252 h 252"/>
                <a:gd name="T4" fmla="*/ 561 w 561"/>
                <a:gd name="T5" fmla="*/ 209 h 252"/>
                <a:gd name="T6" fmla="*/ 16 w 561"/>
                <a:gd name="T7" fmla="*/ 0 h 252"/>
                <a:gd name="T8" fmla="*/ 0 w 561"/>
                <a:gd name="T9" fmla="*/ 4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0" y="43"/>
                  </a:move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lnTo>
                    <a:pt x="0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8018463" y="-2117726"/>
              <a:ext cx="1935163" cy="896938"/>
            </a:xfrm>
            <a:custGeom>
              <a:avLst/>
              <a:gdLst>
                <a:gd name="T0" fmla="*/ 0 w 1219"/>
                <a:gd name="T1" fmla="*/ 118 h 565"/>
                <a:gd name="T2" fmla="*/ 1176 w 1219"/>
                <a:gd name="T3" fmla="*/ 565 h 565"/>
                <a:gd name="T4" fmla="*/ 1219 w 1219"/>
                <a:gd name="T5" fmla="*/ 450 h 565"/>
                <a:gd name="T6" fmla="*/ 46 w 1219"/>
                <a:gd name="T7" fmla="*/ 0 h 565"/>
                <a:gd name="T8" fmla="*/ 0 w 1219"/>
                <a:gd name="T9" fmla="*/ 118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565">
                  <a:moveTo>
                    <a:pt x="0" y="118"/>
                  </a:moveTo>
                  <a:lnTo>
                    <a:pt x="1176" y="565"/>
                  </a:lnTo>
                  <a:lnTo>
                    <a:pt x="1219" y="450"/>
                  </a:lnTo>
                  <a:lnTo>
                    <a:pt x="46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5895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8018463" y="-2117726"/>
              <a:ext cx="1935163" cy="896938"/>
            </a:xfrm>
            <a:custGeom>
              <a:avLst/>
              <a:gdLst>
                <a:gd name="T0" fmla="*/ 0 w 1219"/>
                <a:gd name="T1" fmla="*/ 118 h 565"/>
                <a:gd name="T2" fmla="*/ 1176 w 1219"/>
                <a:gd name="T3" fmla="*/ 565 h 565"/>
                <a:gd name="T4" fmla="*/ 1219 w 1219"/>
                <a:gd name="T5" fmla="*/ 450 h 565"/>
                <a:gd name="T6" fmla="*/ 46 w 1219"/>
                <a:gd name="T7" fmla="*/ 0 h 565"/>
                <a:gd name="T8" fmla="*/ 0 w 1219"/>
                <a:gd name="T9" fmla="*/ 118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565">
                  <a:moveTo>
                    <a:pt x="0" y="118"/>
                  </a:moveTo>
                  <a:lnTo>
                    <a:pt x="1176" y="565"/>
                  </a:lnTo>
                  <a:lnTo>
                    <a:pt x="1219" y="450"/>
                  </a:lnTo>
                  <a:lnTo>
                    <a:pt x="46" y="0"/>
                  </a:lnTo>
                  <a:lnTo>
                    <a:pt x="0" y="1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8459788" y="-2033588"/>
              <a:ext cx="1158875" cy="468313"/>
            </a:xfrm>
            <a:custGeom>
              <a:avLst/>
              <a:gdLst>
                <a:gd name="T0" fmla="*/ 0 w 730"/>
                <a:gd name="T1" fmla="*/ 17 h 295"/>
                <a:gd name="T2" fmla="*/ 722 w 730"/>
                <a:gd name="T3" fmla="*/ 295 h 295"/>
                <a:gd name="T4" fmla="*/ 730 w 730"/>
                <a:gd name="T5" fmla="*/ 276 h 295"/>
                <a:gd name="T6" fmla="*/ 5 w 730"/>
                <a:gd name="T7" fmla="*/ 0 h 295"/>
                <a:gd name="T8" fmla="*/ 0 w 730"/>
                <a:gd name="T9" fmla="*/ 1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0" h="295">
                  <a:moveTo>
                    <a:pt x="0" y="17"/>
                  </a:moveTo>
                  <a:lnTo>
                    <a:pt x="722" y="295"/>
                  </a:lnTo>
                  <a:lnTo>
                    <a:pt x="730" y="276"/>
                  </a:lnTo>
                  <a:lnTo>
                    <a:pt x="5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8459788" y="-2033588"/>
              <a:ext cx="1158875" cy="468313"/>
            </a:xfrm>
            <a:custGeom>
              <a:avLst/>
              <a:gdLst>
                <a:gd name="T0" fmla="*/ 0 w 730"/>
                <a:gd name="T1" fmla="*/ 17 h 295"/>
                <a:gd name="T2" fmla="*/ 722 w 730"/>
                <a:gd name="T3" fmla="*/ 295 h 295"/>
                <a:gd name="T4" fmla="*/ 730 w 730"/>
                <a:gd name="T5" fmla="*/ 276 h 295"/>
                <a:gd name="T6" fmla="*/ 5 w 730"/>
                <a:gd name="T7" fmla="*/ 0 h 295"/>
                <a:gd name="T8" fmla="*/ 0 w 730"/>
                <a:gd name="T9" fmla="*/ 1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0" h="295">
                  <a:moveTo>
                    <a:pt x="0" y="17"/>
                  </a:moveTo>
                  <a:lnTo>
                    <a:pt x="722" y="295"/>
                  </a:lnTo>
                  <a:lnTo>
                    <a:pt x="730" y="276"/>
                  </a:lnTo>
                  <a:lnTo>
                    <a:pt x="5" y="0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8061326" y="-1849438"/>
              <a:ext cx="525463" cy="327025"/>
            </a:xfrm>
            <a:custGeom>
              <a:avLst/>
              <a:gdLst>
                <a:gd name="T0" fmla="*/ 0 w 331"/>
                <a:gd name="T1" fmla="*/ 93 h 206"/>
                <a:gd name="T2" fmla="*/ 294 w 331"/>
                <a:gd name="T3" fmla="*/ 206 h 206"/>
                <a:gd name="T4" fmla="*/ 331 w 331"/>
                <a:gd name="T5" fmla="*/ 112 h 206"/>
                <a:gd name="T6" fmla="*/ 37 w 331"/>
                <a:gd name="T7" fmla="*/ 0 h 206"/>
                <a:gd name="T8" fmla="*/ 0 w 331"/>
                <a:gd name="T9" fmla="*/ 9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6">
                  <a:moveTo>
                    <a:pt x="0" y="93"/>
                  </a:moveTo>
                  <a:lnTo>
                    <a:pt x="294" y="206"/>
                  </a:lnTo>
                  <a:lnTo>
                    <a:pt x="331" y="112"/>
                  </a:lnTo>
                  <a:lnTo>
                    <a:pt x="37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8647113" y="-1628776"/>
              <a:ext cx="525463" cy="331788"/>
            </a:xfrm>
            <a:custGeom>
              <a:avLst/>
              <a:gdLst>
                <a:gd name="T0" fmla="*/ 0 w 331"/>
                <a:gd name="T1" fmla="*/ 94 h 209"/>
                <a:gd name="T2" fmla="*/ 294 w 331"/>
                <a:gd name="T3" fmla="*/ 209 h 209"/>
                <a:gd name="T4" fmla="*/ 331 w 331"/>
                <a:gd name="T5" fmla="*/ 113 h 209"/>
                <a:gd name="T6" fmla="*/ 34 w 331"/>
                <a:gd name="T7" fmla="*/ 0 h 209"/>
                <a:gd name="T8" fmla="*/ 0 w 331"/>
                <a:gd name="T9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9">
                  <a:moveTo>
                    <a:pt x="0" y="94"/>
                  </a:moveTo>
                  <a:lnTo>
                    <a:pt x="294" y="209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4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8647113" y="-1628776"/>
              <a:ext cx="525463" cy="331788"/>
            </a:xfrm>
            <a:custGeom>
              <a:avLst/>
              <a:gdLst>
                <a:gd name="T0" fmla="*/ 0 w 331"/>
                <a:gd name="T1" fmla="*/ 94 h 209"/>
                <a:gd name="T2" fmla="*/ 294 w 331"/>
                <a:gd name="T3" fmla="*/ 209 h 209"/>
                <a:gd name="T4" fmla="*/ 331 w 331"/>
                <a:gd name="T5" fmla="*/ 113 h 209"/>
                <a:gd name="T6" fmla="*/ 34 w 331"/>
                <a:gd name="T7" fmla="*/ 0 h 209"/>
                <a:gd name="T8" fmla="*/ 0 w 331"/>
                <a:gd name="T9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9">
                  <a:moveTo>
                    <a:pt x="0" y="94"/>
                  </a:moveTo>
                  <a:lnTo>
                    <a:pt x="294" y="209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9231313" y="-1403351"/>
              <a:ext cx="527050" cy="327025"/>
            </a:xfrm>
            <a:custGeom>
              <a:avLst/>
              <a:gdLst>
                <a:gd name="T0" fmla="*/ 0 w 332"/>
                <a:gd name="T1" fmla="*/ 94 h 206"/>
                <a:gd name="T2" fmla="*/ 294 w 332"/>
                <a:gd name="T3" fmla="*/ 206 h 206"/>
                <a:gd name="T4" fmla="*/ 332 w 332"/>
                <a:gd name="T5" fmla="*/ 113 h 206"/>
                <a:gd name="T6" fmla="*/ 35 w 332"/>
                <a:gd name="T7" fmla="*/ 0 h 206"/>
                <a:gd name="T8" fmla="*/ 0 w 332"/>
                <a:gd name="T9" fmla="*/ 9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06">
                  <a:moveTo>
                    <a:pt x="0" y="94"/>
                  </a:moveTo>
                  <a:lnTo>
                    <a:pt x="294" y="206"/>
                  </a:lnTo>
                  <a:lnTo>
                    <a:pt x="332" y="113"/>
                  </a:lnTo>
                  <a:lnTo>
                    <a:pt x="35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94B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9231313" y="-1403351"/>
              <a:ext cx="527050" cy="327025"/>
            </a:xfrm>
            <a:custGeom>
              <a:avLst/>
              <a:gdLst>
                <a:gd name="T0" fmla="*/ 0 w 332"/>
                <a:gd name="T1" fmla="*/ 94 h 206"/>
                <a:gd name="T2" fmla="*/ 294 w 332"/>
                <a:gd name="T3" fmla="*/ 206 h 206"/>
                <a:gd name="T4" fmla="*/ 332 w 332"/>
                <a:gd name="T5" fmla="*/ 113 h 206"/>
                <a:gd name="T6" fmla="*/ 35 w 332"/>
                <a:gd name="T7" fmla="*/ 0 h 206"/>
                <a:gd name="T8" fmla="*/ 0 w 332"/>
                <a:gd name="T9" fmla="*/ 9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06">
                  <a:moveTo>
                    <a:pt x="0" y="94"/>
                  </a:moveTo>
                  <a:lnTo>
                    <a:pt x="294" y="206"/>
                  </a:lnTo>
                  <a:lnTo>
                    <a:pt x="332" y="113"/>
                  </a:lnTo>
                  <a:lnTo>
                    <a:pt x="35" y="0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7827963" y="-1504951"/>
              <a:ext cx="1892300" cy="795338"/>
            </a:xfrm>
            <a:custGeom>
              <a:avLst/>
              <a:gdLst>
                <a:gd name="T0" fmla="*/ 0 w 1192"/>
                <a:gd name="T1" fmla="*/ 51 h 501"/>
                <a:gd name="T2" fmla="*/ 1173 w 1192"/>
                <a:gd name="T3" fmla="*/ 501 h 501"/>
                <a:gd name="T4" fmla="*/ 1192 w 1192"/>
                <a:gd name="T5" fmla="*/ 450 h 501"/>
                <a:gd name="T6" fmla="*/ 19 w 1192"/>
                <a:gd name="T7" fmla="*/ 0 h 501"/>
                <a:gd name="T8" fmla="*/ 0 w 1192"/>
                <a:gd name="T9" fmla="*/ 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01">
                  <a:moveTo>
                    <a:pt x="0" y="51"/>
                  </a:moveTo>
                  <a:lnTo>
                    <a:pt x="1173" y="501"/>
                  </a:lnTo>
                  <a:lnTo>
                    <a:pt x="1192" y="450"/>
                  </a:lnTo>
                  <a:lnTo>
                    <a:pt x="19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7827963" y="-1504951"/>
              <a:ext cx="1892300" cy="795338"/>
            </a:xfrm>
            <a:custGeom>
              <a:avLst/>
              <a:gdLst>
                <a:gd name="T0" fmla="*/ 0 w 1192"/>
                <a:gd name="T1" fmla="*/ 51 h 501"/>
                <a:gd name="T2" fmla="*/ 1173 w 1192"/>
                <a:gd name="T3" fmla="*/ 501 h 501"/>
                <a:gd name="T4" fmla="*/ 1192 w 1192"/>
                <a:gd name="T5" fmla="*/ 450 h 501"/>
                <a:gd name="T6" fmla="*/ 19 w 1192"/>
                <a:gd name="T7" fmla="*/ 0 h 501"/>
                <a:gd name="T8" fmla="*/ 0 w 1192"/>
                <a:gd name="T9" fmla="*/ 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01">
                  <a:moveTo>
                    <a:pt x="0" y="51"/>
                  </a:moveTo>
                  <a:lnTo>
                    <a:pt x="1173" y="501"/>
                  </a:lnTo>
                  <a:lnTo>
                    <a:pt x="1192" y="450"/>
                  </a:lnTo>
                  <a:lnTo>
                    <a:pt x="19" y="0"/>
                  </a:lnTo>
                  <a:lnTo>
                    <a:pt x="0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8043863" y="-1679576"/>
              <a:ext cx="479425" cy="203200"/>
            </a:xfrm>
            <a:custGeom>
              <a:avLst/>
              <a:gdLst>
                <a:gd name="T0" fmla="*/ 0 w 302"/>
                <a:gd name="T1" fmla="*/ 16 h 128"/>
                <a:gd name="T2" fmla="*/ 294 w 302"/>
                <a:gd name="T3" fmla="*/ 128 h 128"/>
                <a:gd name="T4" fmla="*/ 302 w 302"/>
                <a:gd name="T5" fmla="*/ 112 h 128"/>
                <a:gd name="T6" fmla="*/ 6 w 302"/>
                <a:gd name="T7" fmla="*/ 0 h 128"/>
                <a:gd name="T8" fmla="*/ 0 w 302"/>
                <a:gd name="T9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8">
                  <a:moveTo>
                    <a:pt x="0" y="16"/>
                  </a:moveTo>
                  <a:lnTo>
                    <a:pt x="294" y="128"/>
                  </a:lnTo>
                  <a:lnTo>
                    <a:pt x="302" y="112"/>
                  </a:lnTo>
                  <a:lnTo>
                    <a:pt x="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8023226" y="-1633538"/>
              <a:ext cx="479425" cy="209550"/>
            </a:xfrm>
            <a:custGeom>
              <a:avLst/>
              <a:gdLst>
                <a:gd name="T0" fmla="*/ 0 w 302"/>
                <a:gd name="T1" fmla="*/ 19 h 132"/>
                <a:gd name="T2" fmla="*/ 296 w 302"/>
                <a:gd name="T3" fmla="*/ 132 h 132"/>
                <a:gd name="T4" fmla="*/ 302 w 302"/>
                <a:gd name="T5" fmla="*/ 113 h 132"/>
                <a:gd name="T6" fmla="*/ 8 w 302"/>
                <a:gd name="T7" fmla="*/ 0 h 132"/>
                <a:gd name="T8" fmla="*/ 0 w 302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2">
                  <a:moveTo>
                    <a:pt x="0" y="19"/>
                  </a:moveTo>
                  <a:lnTo>
                    <a:pt x="296" y="132"/>
                  </a:lnTo>
                  <a:lnTo>
                    <a:pt x="302" y="113"/>
                  </a:lnTo>
                  <a:lnTo>
                    <a:pt x="8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8005763" y="-1581151"/>
              <a:ext cx="479425" cy="203200"/>
            </a:xfrm>
            <a:custGeom>
              <a:avLst/>
              <a:gdLst>
                <a:gd name="T0" fmla="*/ 0 w 302"/>
                <a:gd name="T1" fmla="*/ 16 h 128"/>
                <a:gd name="T2" fmla="*/ 294 w 302"/>
                <a:gd name="T3" fmla="*/ 128 h 128"/>
                <a:gd name="T4" fmla="*/ 302 w 302"/>
                <a:gd name="T5" fmla="*/ 112 h 128"/>
                <a:gd name="T6" fmla="*/ 8 w 302"/>
                <a:gd name="T7" fmla="*/ 0 h 128"/>
                <a:gd name="T8" fmla="*/ 0 w 302"/>
                <a:gd name="T9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8">
                  <a:moveTo>
                    <a:pt x="0" y="16"/>
                  </a:moveTo>
                  <a:lnTo>
                    <a:pt x="294" y="128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7989888" y="-1535113"/>
              <a:ext cx="304800" cy="139700"/>
            </a:xfrm>
            <a:custGeom>
              <a:avLst/>
              <a:gdLst>
                <a:gd name="T0" fmla="*/ 0 w 192"/>
                <a:gd name="T1" fmla="*/ 19 h 88"/>
                <a:gd name="T2" fmla="*/ 187 w 192"/>
                <a:gd name="T3" fmla="*/ 88 h 88"/>
                <a:gd name="T4" fmla="*/ 192 w 192"/>
                <a:gd name="T5" fmla="*/ 72 h 88"/>
                <a:gd name="T6" fmla="*/ 5 w 192"/>
                <a:gd name="T7" fmla="*/ 0 h 88"/>
                <a:gd name="T8" fmla="*/ 0 w 192"/>
                <a:gd name="T9" fmla="*/ 1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88">
                  <a:moveTo>
                    <a:pt x="0" y="19"/>
                  </a:moveTo>
                  <a:lnTo>
                    <a:pt x="187" y="88"/>
                  </a:lnTo>
                  <a:lnTo>
                    <a:pt x="192" y="72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8629651" y="-1458913"/>
              <a:ext cx="474663" cy="209550"/>
            </a:xfrm>
            <a:custGeom>
              <a:avLst/>
              <a:gdLst>
                <a:gd name="T0" fmla="*/ 0 w 299"/>
                <a:gd name="T1" fmla="*/ 19 h 132"/>
                <a:gd name="T2" fmla="*/ 294 w 299"/>
                <a:gd name="T3" fmla="*/ 132 h 132"/>
                <a:gd name="T4" fmla="*/ 299 w 299"/>
                <a:gd name="T5" fmla="*/ 113 h 132"/>
                <a:gd name="T6" fmla="*/ 5 w 299"/>
                <a:gd name="T7" fmla="*/ 0 h 132"/>
                <a:gd name="T8" fmla="*/ 0 w 299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32">
                  <a:moveTo>
                    <a:pt x="0" y="19"/>
                  </a:moveTo>
                  <a:lnTo>
                    <a:pt x="294" y="132"/>
                  </a:lnTo>
                  <a:lnTo>
                    <a:pt x="299" y="113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8629651" y="-1458913"/>
              <a:ext cx="474663" cy="209550"/>
            </a:xfrm>
            <a:custGeom>
              <a:avLst/>
              <a:gdLst>
                <a:gd name="T0" fmla="*/ 0 w 299"/>
                <a:gd name="T1" fmla="*/ 19 h 132"/>
                <a:gd name="T2" fmla="*/ 294 w 299"/>
                <a:gd name="T3" fmla="*/ 132 h 132"/>
                <a:gd name="T4" fmla="*/ 299 w 299"/>
                <a:gd name="T5" fmla="*/ 113 h 132"/>
                <a:gd name="T6" fmla="*/ 5 w 299"/>
                <a:gd name="T7" fmla="*/ 0 h 132"/>
                <a:gd name="T8" fmla="*/ 0 w 299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32">
                  <a:moveTo>
                    <a:pt x="0" y="19"/>
                  </a:moveTo>
                  <a:lnTo>
                    <a:pt x="294" y="132"/>
                  </a:lnTo>
                  <a:lnTo>
                    <a:pt x="299" y="113"/>
                  </a:lnTo>
                  <a:lnTo>
                    <a:pt x="5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8609013" y="-1408113"/>
              <a:ext cx="479425" cy="204788"/>
            </a:xfrm>
            <a:custGeom>
              <a:avLst/>
              <a:gdLst>
                <a:gd name="T0" fmla="*/ 0 w 302"/>
                <a:gd name="T1" fmla="*/ 16 h 129"/>
                <a:gd name="T2" fmla="*/ 296 w 302"/>
                <a:gd name="T3" fmla="*/ 129 h 129"/>
                <a:gd name="T4" fmla="*/ 302 w 302"/>
                <a:gd name="T5" fmla="*/ 113 h 129"/>
                <a:gd name="T6" fmla="*/ 8 w 302"/>
                <a:gd name="T7" fmla="*/ 0 h 129"/>
                <a:gd name="T8" fmla="*/ 0 w 302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9">
                  <a:moveTo>
                    <a:pt x="0" y="16"/>
                  </a:moveTo>
                  <a:lnTo>
                    <a:pt x="296" y="129"/>
                  </a:lnTo>
                  <a:lnTo>
                    <a:pt x="302" y="113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8591551" y="-1360488"/>
              <a:ext cx="479425" cy="207963"/>
            </a:xfrm>
            <a:custGeom>
              <a:avLst/>
              <a:gdLst>
                <a:gd name="T0" fmla="*/ 0 w 302"/>
                <a:gd name="T1" fmla="*/ 19 h 131"/>
                <a:gd name="T2" fmla="*/ 294 w 302"/>
                <a:gd name="T3" fmla="*/ 131 h 131"/>
                <a:gd name="T4" fmla="*/ 302 w 302"/>
                <a:gd name="T5" fmla="*/ 112 h 131"/>
                <a:gd name="T6" fmla="*/ 5 w 302"/>
                <a:gd name="T7" fmla="*/ 0 h 131"/>
                <a:gd name="T8" fmla="*/ 0 w 302"/>
                <a:gd name="T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9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8574088" y="-1309688"/>
              <a:ext cx="306388" cy="139700"/>
            </a:xfrm>
            <a:custGeom>
              <a:avLst/>
              <a:gdLst>
                <a:gd name="T0" fmla="*/ 0 w 193"/>
                <a:gd name="T1" fmla="*/ 16 h 88"/>
                <a:gd name="T2" fmla="*/ 185 w 193"/>
                <a:gd name="T3" fmla="*/ 88 h 88"/>
                <a:gd name="T4" fmla="*/ 193 w 193"/>
                <a:gd name="T5" fmla="*/ 70 h 88"/>
                <a:gd name="T6" fmla="*/ 6 w 193"/>
                <a:gd name="T7" fmla="*/ 0 h 88"/>
                <a:gd name="T8" fmla="*/ 0 w 193"/>
                <a:gd name="T9" fmla="*/ 1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88">
                  <a:moveTo>
                    <a:pt x="0" y="16"/>
                  </a:moveTo>
                  <a:lnTo>
                    <a:pt x="185" y="88"/>
                  </a:lnTo>
                  <a:lnTo>
                    <a:pt x="193" y="70"/>
                  </a:lnTo>
                  <a:lnTo>
                    <a:pt x="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7"/>
            <p:cNvSpPr>
              <a:spLocks/>
            </p:cNvSpPr>
            <p:nvPr/>
          </p:nvSpPr>
          <p:spPr bwMode="auto">
            <a:xfrm>
              <a:off x="9210676" y="-1233488"/>
              <a:ext cx="479425" cy="209550"/>
            </a:xfrm>
            <a:custGeom>
              <a:avLst/>
              <a:gdLst>
                <a:gd name="T0" fmla="*/ 0 w 302"/>
                <a:gd name="T1" fmla="*/ 19 h 132"/>
                <a:gd name="T2" fmla="*/ 297 w 302"/>
                <a:gd name="T3" fmla="*/ 132 h 132"/>
                <a:gd name="T4" fmla="*/ 302 w 302"/>
                <a:gd name="T5" fmla="*/ 113 h 132"/>
                <a:gd name="T6" fmla="*/ 8 w 302"/>
                <a:gd name="T7" fmla="*/ 0 h 132"/>
                <a:gd name="T8" fmla="*/ 0 w 302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2">
                  <a:moveTo>
                    <a:pt x="0" y="19"/>
                  </a:moveTo>
                  <a:lnTo>
                    <a:pt x="297" y="132"/>
                  </a:lnTo>
                  <a:lnTo>
                    <a:pt x="302" y="113"/>
                  </a:lnTo>
                  <a:lnTo>
                    <a:pt x="8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9210676" y="-1233488"/>
              <a:ext cx="479425" cy="209550"/>
            </a:xfrm>
            <a:custGeom>
              <a:avLst/>
              <a:gdLst>
                <a:gd name="T0" fmla="*/ 0 w 302"/>
                <a:gd name="T1" fmla="*/ 19 h 132"/>
                <a:gd name="T2" fmla="*/ 297 w 302"/>
                <a:gd name="T3" fmla="*/ 132 h 132"/>
                <a:gd name="T4" fmla="*/ 302 w 302"/>
                <a:gd name="T5" fmla="*/ 113 h 132"/>
                <a:gd name="T6" fmla="*/ 8 w 302"/>
                <a:gd name="T7" fmla="*/ 0 h 132"/>
                <a:gd name="T8" fmla="*/ 0 w 302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2">
                  <a:moveTo>
                    <a:pt x="0" y="19"/>
                  </a:moveTo>
                  <a:lnTo>
                    <a:pt x="297" y="132"/>
                  </a:lnTo>
                  <a:lnTo>
                    <a:pt x="302" y="113"/>
                  </a:lnTo>
                  <a:lnTo>
                    <a:pt x="8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9"/>
            <p:cNvSpPr>
              <a:spLocks/>
            </p:cNvSpPr>
            <p:nvPr/>
          </p:nvSpPr>
          <p:spPr bwMode="auto">
            <a:xfrm>
              <a:off x="9193213" y="-1185863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4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40"/>
            <p:cNvSpPr>
              <a:spLocks/>
            </p:cNvSpPr>
            <p:nvPr/>
          </p:nvSpPr>
          <p:spPr bwMode="auto">
            <a:xfrm>
              <a:off x="9193213" y="-1185863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4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9177338" y="-1135063"/>
              <a:ext cx="479425" cy="207963"/>
            </a:xfrm>
            <a:custGeom>
              <a:avLst/>
              <a:gdLst>
                <a:gd name="T0" fmla="*/ 0 w 302"/>
                <a:gd name="T1" fmla="*/ 16 h 131"/>
                <a:gd name="T2" fmla="*/ 294 w 302"/>
                <a:gd name="T3" fmla="*/ 131 h 131"/>
                <a:gd name="T4" fmla="*/ 302 w 302"/>
                <a:gd name="T5" fmla="*/ 112 h 131"/>
                <a:gd name="T6" fmla="*/ 5 w 302"/>
                <a:gd name="T7" fmla="*/ 0 h 131"/>
                <a:gd name="T8" fmla="*/ 0 w 302"/>
                <a:gd name="T9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6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9177338" y="-1135063"/>
              <a:ext cx="479425" cy="207963"/>
            </a:xfrm>
            <a:custGeom>
              <a:avLst/>
              <a:gdLst>
                <a:gd name="T0" fmla="*/ 0 w 302"/>
                <a:gd name="T1" fmla="*/ 16 h 131"/>
                <a:gd name="T2" fmla="*/ 294 w 302"/>
                <a:gd name="T3" fmla="*/ 131 h 131"/>
                <a:gd name="T4" fmla="*/ 302 w 302"/>
                <a:gd name="T5" fmla="*/ 112 h 131"/>
                <a:gd name="T6" fmla="*/ 5 w 302"/>
                <a:gd name="T7" fmla="*/ 0 h 131"/>
                <a:gd name="T8" fmla="*/ 0 w 302"/>
                <a:gd name="T9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6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9155113" y="-1089026"/>
              <a:ext cx="309563" cy="141288"/>
            </a:xfrm>
            <a:custGeom>
              <a:avLst/>
              <a:gdLst>
                <a:gd name="T0" fmla="*/ 0 w 195"/>
                <a:gd name="T1" fmla="*/ 19 h 89"/>
                <a:gd name="T2" fmla="*/ 187 w 195"/>
                <a:gd name="T3" fmla="*/ 89 h 89"/>
                <a:gd name="T4" fmla="*/ 195 w 195"/>
                <a:gd name="T5" fmla="*/ 73 h 89"/>
                <a:gd name="T6" fmla="*/ 8 w 195"/>
                <a:gd name="T7" fmla="*/ 0 h 89"/>
                <a:gd name="T8" fmla="*/ 0 w 195"/>
                <a:gd name="T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89">
                  <a:moveTo>
                    <a:pt x="0" y="19"/>
                  </a:moveTo>
                  <a:lnTo>
                    <a:pt x="187" y="89"/>
                  </a:lnTo>
                  <a:lnTo>
                    <a:pt x="195" y="73"/>
                  </a:lnTo>
                  <a:lnTo>
                    <a:pt x="8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9155113" y="-1089026"/>
              <a:ext cx="309563" cy="141288"/>
            </a:xfrm>
            <a:custGeom>
              <a:avLst/>
              <a:gdLst>
                <a:gd name="T0" fmla="*/ 0 w 195"/>
                <a:gd name="T1" fmla="*/ 19 h 89"/>
                <a:gd name="T2" fmla="*/ 187 w 195"/>
                <a:gd name="T3" fmla="*/ 89 h 89"/>
                <a:gd name="T4" fmla="*/ 195 w 195"/>
                <a:gd name="T5" fmla="*/ 73 h 89"/>
                <a:gd name="T6" fmla="*/ 8 w 195"/>
                <a:gd name="T7" fmla="*/ 0 h 89"/>
                <a:gd name="T8" fmla="*/ 0 w 195"/>
                <a:gd name="T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89">
                  <a:moveTo>
                    <a:pt x="0" y="19"/>
                  </a:moveTo>
                  <a:lnTo>
                    <a:pt x="187" y="89"/>
                  </a:lnTo>
                  <a:lnTo>
                    <a:pt x="195" y="73"/>
                  </a:lnTo>
                  <a:lnTo>
                    <a:pt x="8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5"/>
            <p:cNvSpPr>
              <a:spLocks noEditPoints="1"/>
            </p:cNvSpPr>
            <p:nvPr/>
          </p:nvSpPr>
          <p:spPr bwMode="auto">
            <a:xfrm>
              <a:off x="8086726" y="-2560638"/>
              <a:ext cx="2151063" cy="2097088"/>
            </a:xfrm>
            <a:custGeom>
              <a:avLst/>
              <a:gdLst>
                <a:gd name="T0" fmla="*/ 1125 w 1355"/>
                <a:gd name="T1" fmla="*/ 1093 h 1321"/>
                <a:gd name="T2" fmla="*/ 1037 w 1355"/>
                <a:gd name="T3" fmla="*/ 1093 h 1321"/>
                <a:gd name="T4" fmla="*/ 1010 w 1355"/>
                <a:gd name="T5" fmla="*/ 1166 h 1321"/>
                <a:gd name="T6" fmla="*/ 871 w 1355"/>
                <a:gd name="T7" fmla="*/ 1112 h 1321"/>
                <a:gd name="T8" fmla="*/ 1037 w 1355"/>
                <a:gd name="T9" fmla="*/ 1321 h 1321"/>
                <a:gd name="T10" fmla="*/ 1125 w 1355"/>
                <a:gd name="T11" fmla="*/ 1093 h 1321"/>
                <a:gd name="T12" fmla="*/ 0 w 1355"/>
                <a:gd name="T13" fmla="*/ 0 h 1321"/>
                <a:gd name="T14" fmla="*/ 134 w 1355"/>
                <a:gd name="T15" fmla="*/ 172 h 1321"/>
                <a:gd name="T16" fmla="*/ 1229 w 1355"/>
                <a:gd name="T17" fmla="*/ 592 h 1321"/>
                <a:gd name="T18" fmla="*/ 1128 w 1355"/>
                <a:gd name="T19" fmla="*/ 858 h 1321"/>
                <a:gd name="T20" fmla="*/ 1218 w 1355"/>
                <a:gd name="T21" fmla="*/ 858 h 1321"/>
                <a:gd name="T22" fmla="*/ 1355 w 1355"/>
                <a:gd name="T23" fmla="*/ 509 h 1321"/>
                <a:gd name="T24" fmla="*/ 0 w 1355"/>
                <a:gd name="T2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5" h="1321">
                  <a:moveTo>
                    <a:pt x="1125" y="1093"/>
                  </a:moveTo>
                  <a:lnTo>
                    <a:pt x="1037" y="1093"/>
                  </a:lnTo>
                  <a:lnTo>
                    <a:pt x="1010" y="1166"/>
                  </a:lnTo>
                  <a:lnTo>
                    <a:pt x="871" y="1112"/>
                  </a:lnTo>
                  <a:lnTo>
                    <a:pt x="1037" y="1321"/>
                  </a:lnTo>
                  <a:lnTo>
                    <a:pt x="1125" y="1093"/>
                  </a:lnTo>
                  <a:close/>
                  <a:moveTo>
                    <a:pt x="0" y="0"/>
                  </a:moveTo>
                  <a:lnTo>
                    <a:pt x="134" y="172"/>
                  </a:lnTo>
                  <a:lnTo>
                    <a:pt x="1229" y="592"/>
                  </a:lnTo>
                  <a:lnTo>
                    <a:pt x="1128" y="858"/>
                  </a:lnTo>
                  <a:lnTo>
                    <a:pt x="1218" y="858"/>
                  </a:lnTo>
                  <a:lnTo>
                    <a:pt x="1355" y="5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46"/>
            <p:cNvSpPr>
              <a:spLocks noEditPoints="1"/>
            </p:cNvSpPr>
            <p:nvPr/>
          </p:nvSpPr>
          <p:spPr bwMode="auto">
            <a:xfrm>
              <a:off x="8086726" y="-2560638"/>
              <a:ext cx="2151063" cy="2097088"/>
            </a:xfrm>
            <a:custGeom>
              <a:avLst/>
              <a:gdLst>
                <a:gd name="T0" fmla="*/ 1125 w 1355"/>
                <a:gd name="T1" fmla="*/ 1093 h 1321"/>
                <a:gd name="T2" fmla="*/ 1037 w 1355"/>
                <a:gd name="T3" fmla="*/ 1093 h 1321"/>
                <a:gd name="T4" fmla="*/ 1010 w 1355"/>
                <a:gd name="T5" fmla="*/ 1166 h 1321"/>
                <a:gd name="T6" fmla="*/ 871 w 1355"/>
                <a:gd name="T7" fmla="*/ 1112 h 1321"/>
                <a:gd name="T8" fmla="*/ 1037 w 1355"/>
                <a:gd name="T9" fmla="*/ 1321 h 1321"/>
                <a:gd name="T10" fmla="*/ 1125 w 1355"/>
                <a:gd name="T11" fmla="*/ 1093 h 1321"/>
                <a:gd name="T12" fmla="*/ 0 w 1355"/>
                <a:gd name="T13" fmla="*/ 0 h 1321"/>
                <a:gd name="T14" fmla="*/ 134 w 1355"/>
                <a:gd name="T15" fmla="*/ 172 h 1321"/>
                <a:gd name="T16" fmla="*/ 1229 w 1355"/>
                <a:gd name="T17" fmla="*/ 592 h 1321"/>
                <a:gd name="T18" fmla="*/ 1128 w 1355"/>
                <a:gd name="T19" fmla="*/ 858 h 1321"/>
                <a:gd name="T20" fmla="*/ 1218 w 1355"/>
                <a:gd name="T21" fmla="*/ 858 h 1321"/>
                <a:gd name="T22" fmla="*/ 1355 w 1355"/>
                <a:gd name="T23" fmla="*/ 509 h 1321"/>
                <a:gd name="T24" fmla="*/ 0 w 1355"/>
                <a:gd name="T2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5" h="1321">
                  <a:moveTo>
                    <a:pt x="1125" y="1093"/>
                  </a:moveTo>
                  <a:lnTo>
                    <a:pt x="1037" y="1093"/>
                  </a:lnTo>
                  <a:lnTo>
                    <a:pt x="1010" y="1166"/>
                  </a:lnTo>
                  <a:lnTo>
                    <a:pt x="871" y="1112"/>
                  </a:lnTo>
                  <a:lnTo>
                    <a:pt x="1037" y="1321"/>
                  </a:lnTo>
                  <a:lnTo>
                    <a:pt x="1125" y="1093"/>
                  </a:lnTo>
                  <a:moveTo>
                    <a:pt x="0" y="0"/>
                  </a:moveTo>
                  <a:lnTo>
                    <a:pt x="134" y="172"/>
                  </a:lnTo>
                  <a:lnTo>
                    <a:pt x="1229" y="592"/>
                  </a:lnTo>
                  <a:lnTo>
                    <a:pt x="1128" y="858"/>
                  </a:lnTo>
                  <a:lnTo>
                    <a:pt x="1218" y="858"/>
                  </a:lnTo>
                  <a:lnTo>
                    <a:pt x="1355" y="50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47"/>
            <p:cNvSpPr>
              <a:spLocks noEditPoints="1"/>
            </p:cNvSpPr>
            <p:nvPr/>
          </p:nvSpPr>
          <p:spPr bwMode="auto">
            <a:xfrm>
              <a:off x="8358188" y="-2216151"/>
              <a:ext cx="1679575" cy="1506538"/>
            </a:xfrm>
            <a:custGeom>
              <a:avLst/>
              <a:gdLst>
                <a:gd name="T0" fmla="*/ 866 w 1058"/>
                <a:gd name="T1" fmla="*/ 876 h 949"/>
                <a:gd name="T2" fmla="*/ 804 w 1058"/>
                <a:gd name="T3" fmla="*/ 876 h 949"/>
                <a:gd name="T4" fmla="*/ 858 w 1058"/>
                <a:gd name="T5" fmla="*/ 898 h 949"/>
                <a:gd name="T6" fmla="*/ 839 w 1058"/>
                <a:gd name="T7" fmla="*/ 949 h 949"/>
                <a:gd name="T8" fmla="*/ 700 w 1058"/>
                <a:gd name="T9" fmla="*/ 895 h 949"/>
                <a:gd name="T10" fmla="*/ 839 w 1058"/>
                <a:gd name="T11" fmla="*/ 949 h 949"/>
                <a:gd name="T12" fmla="*/ 866 w 1058"/>
                <a:gd name="T13" fmla="*/ 876 h 949"/>
                <a:gd name="T14" fmla="*/ 558 w 1058"/>
                <a:gd name="T15" fmla="*/ 716 h 949"/>
                <a:gd name="T16" fmla="*/ 574 w 1058"/>
                <a:gd name="T17" fmla="*/ 737 h 949"/>
                <a:gd name="T18" fmla="*/ 697 w 1058"/>
                <a:gd name="T19" fmla="*/ 783 h 949"/>
                <a:gd name="T20" fmla="*/ 689 w 1058"/>
                <a:gd name="T21" fmla="*/ 799 h 949"/>
                <a:gd name="T22" fmla="*/ 599 w 1058"/>
                <a:gd name="T23" fmla="*/ 764 h 949"/>
                <a:gd name="T24" fmla="*/ 636 w 1058"/>
                <a:gd name="T25" fmla="*/ 812 h 949"/>
                <a:gd name="T26" fmla="*/ 786 w 1058"/>
                <a:gd name="T27" fmla="*/ 868 h 949"/>
                <a:gd name="T28" fmla="*/ 786 w 1058"/>
                <a:gd name="T29" fmla="*/ 801 h 949"/>
                <a:gd name="T30" fmla="*/ 558 w 1058"/>
                <a:gd name="T31" fmla="*/ 716 h 949"/>
                <a:gd name="T32" fmla="*/ 711 w 1058"/>
                <a:gd name="T33" fmla="*/ 341 h 949"/>
                <a:gd name="T34" fmla="*/ 166 w 1058"/>
                <a:gd name="T35" fmla="*/ 132 h 949"/>
                <a:gd name="T36" fmla="*/ 182 w 1058"/>
                <a:gd name="T37" fmla="*/ 89 h 949"/>
                <a:gd name="T38" fmla="*/ 727 w 1058"/>
                <a:gd name="T39" fmla="*/ 298 h 949"/>
                <a:gd name="T40" fmla="*/ 711 w 1058"/>
                <a:gd name="T41" fmla="*/ 341 h 949"/>
                <a:gd name="T42" fmla="*/ 0 w 1058"/>
                <a:gd name="T43" fmla="*/ 0 h 949"/>
                <a:gd name="T44" fmla="*/ 96 w 1058"/>
                <a:gd name="T45" fmla="*/ 126 h 949"/>
                <a:gd name="T46" fmla="*/ 794 w 1058"/>
                <a:gd name="T47" fmla="*/ 391 h 949"/>
                <a:gd name="T48" fmla="*/ 786 w 1058"/>
                <a:gd name="T49" fmla="*/ 410 h 949"/>
                <a:gd name="T50" fmla="*/ 120 w 1058"/>
                <a:gd name="T51" fmla="*/ 156 h 949"/>
                <a:gd name="T52" fmla="*/ 139 w 1058"/>
                <a:gd name="T53" fmla="*/ 180 h 949"/>
                <a:gd name="T54" fmla="*/ 1005 w 1058"/>
                <a:gd name="T55" fmla="*/ 512 h 949"/>
                <a:gd name="T56" fmla="*/ 962 w 1058"/>
                <a:gd name="T57" fmla="*/ 627 h 949"/>
                <a:gd name="T58" fmla="*/ 289 w 1058"/>
                <a:gd name="T59" fmla="*/ 370 h 949"/>
                <a:gd name="T60" fmla="*/ 321 w 1058"/>
                <a:gd name="T61" fmla="*/ 410 h 949"/>
                <a:gd name="T62" fmla="*/ 513 w 1058"/>
                <a:gd name="T63" fmla="*/ 483 h 949"/>
                <a:gd name="T64" fmla="*/ 476 w 1058"/>
                <a:gd name="T65" fmla="*/ 579 h 949"/>
                <a:gd name="T66" fmla="*/ 441 w 1058"/>
                <a:gd name="T67" fmla="*/ 566 h 949"/>
                <a:gd name="T68" fmla="*/ 457 w 1058"/>
                <a:gd name="T69" fmla="*/ 584 h 949"/>
                <a:gd name="T70" fmla="*/ 470 w 1058"/>
                <a:gd name="T71" fmla="*/ 590 h 949"/>
                <a:gd name="T72" fmla="*/ 468 w 1058"/>
                <a:gd name="T73" fmla="*/ 598 h 949"/>
                <a:gd name="T74" fmla="*/ 537 w 1058"/>
                <a:gd name="T75" fmla="*/ 686 h 949"/>
                <a:gd name="T76" fmla="*/ 786 w 1058"/>
                <a:gd name="T77" fmla="*/ 780 h 949"/>
                <a:gd name="T78" fmla="*/ 786 w 1058"/>
                <a:gd name="T79" fmla="*/ 767 h 949"/>
                <a:gd name="T80" fmla="*/ 526 w 1058"/>
                <a:gd name="T81" fmla="*/ 667 h 949"/>
                <a:gd name="T82" fmla="*/ 534 w 1058"/>
                <a:gd name="T83" fmla="*/ 649 h 949"/>
                <a:gd name="T84" fmla="*/ 786 w 1058"/>
                <a:gd name="T85" fmla="*/ 745 h 949"/>
                <a:gd name="T86" fmla="*/ 786 w 1058"/>
                <a:gd name="T87" fmla="*/ 732 h 949"/>
                <a:gd name="T88" fmla="*/ 537 w 1058"/>
                <a:gd name="T89" fmla="*/ 638 h 949"/>
                <a:gd name="T90" fmla="*/ 545 w 1058"/>
                <a:gd name="T91" fmla="*/ 619 h 949"/>
                <a:gd name="T92" fmla="*/ 786 w 1058"/>
                <a:gd name="T93" fmla="*/ 710 h 949"/>
                <a:gd name="T94" fmla="*/ 786 w 1058"/>
                <a:gd name="T95" fmla="*/ 697 h 949"/>
                <a:gd name="T96" fmla="*/ 550 w 1058"/>
                <a:gd name="T97" fmla="*/ 606 h 949"/>
                <a:gd name="T98" fmla="*/ 585 w 1058"/>
                <a:gd name="T99" fmla="*/ 512 h 949"/>
                <a:gd name="T100" fmla="*/ 882 w 1058"/>
                <a:gd name="T101" fmla="*/ 625 h 949"/>
                <a:gd name="T102" fmla="*/ 874 w 1058"/>
                <a:gd name="T103" fmla="*/ 641 h 949"/>
                <a:gd name="T104" fmla="*/ 957 w 1058"/>
                <a:gd name="T105" fmla="*/ 641 h 949"/>
                <a:gd name="T106" fmla="*/ 1058 w 1058"/>
                <a:gd name="T107" fmla="*/ 375 h 949"/>
                <a:gd name="T108" fmla="*/ 1047 w 1058"/>
                <a:gd name="T109" fmla="*/ 402 h 949"/>
                <a:gd name="T110" fmla="*/ 0 w 1058"/>
                <a:gd name="T111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8" h="949">
                  <a:moveTo>
                    <a:pt x="866" y="876"/>
                  </a:moveTo>
                  <a:lnTo>
                    <a:pt x="804" y="876"/>
                  </a:lnTo>
                  <a:lnTo>
                    <a:pt x="858" y="898"/>
                  </a:lnTo>
                  <a:lnTo>
                    <a:pt x="839" y="949"/>
                  </a:lnTo>
                  <a:lnTo>
                    <a:pt x="700" y="895"/>
                  </a:lnTo>
                  <a:lnTo>
                    <a:pt x="839" y="949"/>
                  </a:lnTo>
                  <a:lnTo>
                    <a:pt x="866" y="876"/>
                  </a:lnTo>
                  <a:close/>
                  <a:moveTo>
                    <a:pt x="558" y="716"/>
                  </a:moveTo>
                  <a:lnTo>
                    <a:pt x="574" y="737"/>
                  </a:lnTo>
                  <a:lnTo>
                    <a:pt x="697" y="783"/>
                  </a:lnTo>
                  <a:lnTo>
                    <a:pt x="689" y="799"/>
                  </a:lnTo>
                  <a:lnTo>
                    <a:pt x="599" y="764"/>
                  </a:lnTo>
                  <a:lnTo>
                    <a:pt x="636" y="812"/>
                  </a:lnTo>
                  <a:lnTo>
                    <a:pt x="786" y="868"/>
                  </a:lnTo>
                  <a:lnTo>
                    <a:pt x="786" y="801"/>
                  </a:lnTo>
                  <a:lnTo>
                    <a:pt x="558" y="716"/>
                  </a:lnTo>
                  <a:close/>
                  <a:moveTo>
                    <a:pt x="711" y="341"/>
                  </a:moveTo>
                  <a:lnTo>
                    <a:pt x="166" y="132"/>
                  </a:lnTo>
                  <a:lnTo>
                    <a:pt x="182" y="89"/>
                  </a:lnTo>
                  <a:lnTo>
                    <a:pt x="727" y="298"/>
                  </a:lnTo>
                  <a:lnTo>
                    <a:pt x="711" y="341"/>
                  </a:lnTo>
                  <a:close/>
                  <a:moveTo>
                    <a:pt x="0" y="0"/>
                  </a:moveTo>
                  <a:lnTo>
                    <a:pt x="96" y="126"/>
                  </a:lnTo>
                  <a:lnTo>
                    <a:pt x="794" y="391"/>
                  </a:lnTo>
                  <a:lnTo>
                    <a:pt x="786" y="410"/>
                  </a:lnTo>
                  <a:lnTo>
                    <a:pt x="120" y="156"/>
                  </a:lnTo>
                  <a:lnTo>
                    <a:pt x="139" y="180"/>
                  </a:lnTo>
                  <a:lnTo>
                    <a:pt x="1005" y="512"/>
                  </a:lnTo>
                  <a:lnTo>
                    <a:pt x="962" y="627"/>
                  </a:lnTo>
                  <a:lnTo>
                    <a:pt x="289" y="370"/>
                  </a:lnTo>
                  <a:lnTo>
                    <a:pt x="321" y="410"/>
                  </a:lnTo>
                  <a:lnTo>
                    <a:pt x="513" y="483"/>
                  </a:lnTo>
                  <a:lnTo>
                    <a:pt x="476" y="579"/>
                  </a:lnTo>
                  <a:lnTo>
                    <a:pt x="441" y="566"/>
                  </a:lnTo>
                  <a:lnTo>
                    <a:pt x="457" y="584"/>
                  </a:lnTo>
                  <a:lnTo>
                    <a:pt x="470" y="590"/>
                  </a:lnTo>
                  <a:lnTo>
                    <a:pt x="468" y="598"/>
                  </a:lnTo>
                  <a:lnTo>
                    <a:pt x="537" y="686"/>
                  </a:lnTo>
                  <a:lnTo>
                    <a:pt x="786" y="780"/>
                  </a:lnTo>
                  <a:lnTo>
                    <a:pt x="786" y="767"/>
                  </a:lnTo>
                  <a:lnTo>
                    <a:pt x="526" y="667"/>
                  </a:lnTo>
                  <a:lnTo>
                    <a:pt x="534" y="649"/>
                  </a:lnTo>
                  <a:lnTo>
                    <a:pt x="786" y="745"/>
                  </a:lnTo>
                  <a:lnTo>
                    <a:pt x="786" y="732"/>
                  </a:lnTo>
                  <a:lnTo>
                    <a:pt x="537" y="638"/>
                  </a:lnTo>
                  <a:lnTo>
                    <a:pt x="545" y="619"/>
                  </a:lnTo>
                  <a:lnTo>
                    <a:pt x="786" y="710"/>
                  </a:lnTo>
                  <a:lnTo>
                    <a:pt x="786" y="697"/>
                  </a:lnTo>
                  <a:lnTo>
                    <a:pt x="550" y="606"/>
                  </a:lnTo>
                  <a:lnTo>
                    <a:pt x="585" y="512"/>
                  </a:lnTo>
                  <a:lnTo>
                    <a:pt x="882" y="625"/>
                  </a:lnTo>
                  <a:lnTo>
                    <a:pt x="874" y="641"/>
                  </a:lnTo>
                  <a:lnTo>
                    <a:pt x="957" y="641"/>
                  </a:lnTo>
                  <a:lnTo>
                    <a:pt x="1058" y="375"/>
                  </a:lnTo>
                  <a:lnTo>
                    <a:pt x="1047" y="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48"/>
            <p:cNvSpPr>
              <a:spLocks noEditPoints="1"/>
            </p:cNvSpPr>
            <p:nvPr/>
          </p:nvSpPr>
          <p:spPr bwMode="auto">
            <a:xfrm>
              <a:off x="8358188" y="-2216151"/>
              <a:ext cx="1679575" cy="1506538"/>
            </a:xfrm>
            <a:custGeom>
              <a:avLst/>
              <a:gdLst>
                <a:gd name="T0" fmla="*/ 866 w 1058"/>
                <a:gd name="T1" fmla="*/ 876 h 949"/>
                <a:gd name="T2" fmla="*/ 804 w 1058"/>
                <a:gd name="T3" fmla="*/ 876 h 949"/>
                <a:gd name="T4" fmla="*/ 858 w 1058"/>
                <a:gd name="T5" fmla="*/ 898 h 949"/>
                <a:gd name="T6" fmla="*/ 839 w 1058"/>
                <a:gd name="T7" fmla="*/ 949 h 949"/>
                <a:gd name="T8" fmla="*/ 700 w 1058"/>
                <a:gd name="T9" fmla="*/ 895 h 949"/>
                <a:gd name="T10" fmla="*/ 839 w 1058"/>
                <a:gd name="T11" fmla="*/ 949 h 949"/>
                <a:gd name="T12" fmla="*/ 866 w 1058"/>
                <a:gd name="T13" fmla="*/ 876 h 949"/>
                <a:gd name="T14" fmla="*/ 558 w 1058"/>
                <a:gd name="T15" fmla="*/ 716 h 949"/>
                <a:gd name="T16" fmla="*/ 574 w 1058"/>
                <a:gd name="T17" fmla="*/ 737 h 949"/>
                <a:gd name="T18" fmla="*/ 697 w 1058"/>
                <a:gd name="T19" fmla="*/ 783 h 949"/>
                <a:gd name="T20" fmla="*/ 689 w 1058"/>
                <a:gd name="T21" fmla="*/ 799 h 949"/>
                <a:gd name="T22" fmla="*/ 599 w 1058"/>
                <a:gd name="T23" fmla="*/ 764 h 949"/>
                <a:gd name="T24" fmla="*/ 636 w 1058"/>
                <a:gd name="T25" fmla="*/ 812 h 949"/>
                <a:gd name="T26" fmla="*/ 786 w 1058"/>
                <a:gd name="T27" fmla="*/ 868 h 949"/>
                <a:gd name="T28" fmla="*/ 786 w 1058"/>
                <a:gd name="T29" fmla="*/ 801 h 949"/>
                <a:gd name="T30" fmla="*/ 558 w 1058"/>
                <a:gd name="T31" fmla="*/ 716 h 949"/>
                <a:gd name="T32" fmla="*/ 711 w 1058"/>
                <a:gd name="T33" fmla="*/ 341 h 949"/>
                <a:gd name="T34" fmla="*/ 166 w 1058"/>
                <a:gd name="T35" fmla="*/ 132 h 949"/>
                <a:gd name="T36" fmla="*/ 182 w 1058"/>
                <a:gd name="T37" fmla="*/ 89 h 949"/>
                <a:gd name="T38" fmla="*/ 727 w 1058"/>
                <a:gd name="T39" fmla="*/ 298 h 949"/>
                <a:gd name="T40" fmla="*/ 711 w 1058"/>
                <a:gd name="T41" fmla="*/ 341 h 949"/>
                <a:gd name="T42" fmla="*/ 0 w 1058"/>
                <a:gd name="T43" fmla="*/ 0 h 949"/>
                <a:gd name="T44" fmla="*/ 96 w 1058"/>
                <a:gd name="T45" fmla="*/ 126 h 949"/>
                <a:gd name="T46" fmla="*/ 794 w 1058"/>
                <a:gd name="T47" fmla="*/ 391 h 949"/>
                <a:gd name="T48" fmla="*/ 786 w 1058"/>
                <a:gd name="T49" fmla="*/ 410 h 949"/>
                <a:gd name="T50" fmla="*/ 120 w 1058"/>
                <a:gd name="T51" fmla="*/ 156 h 949"/>
                <a:gd name="T52" fmla="*/ 139 w 1058"/>
                <a:gd name="T53" fmla="*/ 180 h 949"/>
                <a:gd name="T54" fmla="*/ 1005 w 1058"/>
                <a:gd name="T55" fmla="*/ 512 h 949"/>
                <a:gd name="T56" fmla="*/ 962 w 1058"/>
                <a:gd name="T57" fmla="*/ 627 h 949"/>
                <a:gd name="T58" fmla="*/ 289 w 1058"/>
                <a:gd name="T59" fmla="*/ 370 h 949"/>
                <a:gd name="T60" fmla="*/ 321 w 1058"/>
                <a:gd name="T61" fmla="*/ 410 h 949"/>
                <a:gd name="T62" fmla="*/ 513 w 1058"/>
                <a:gd name="T63" fmla="*/ 483 h 949"/>
                <a:gd name="T64" fmla="*/ 476 w 1058"/>
                <a:gd name="T65" fmla="*/ 579 h 949"/>
                <a:gd name="T66" fmla="*/ 441 w 1058"/>
                <a:gd name="T67" fmla="*/ 566 h 949"/>
                <a:gd name="T68" fmla="*/ 457 w 1058"/>
                <a:gd name="T69" fmla="*/ 584 h 949"/>
                <a:gd name="T70" fmla="*/ 470 w 1058"/>
                <a:gd name="T71" fmla="*/ 590 h 949"/>
                <a:gd name="T72" fmla="*/ 468 w 1058"/>
                <a:gd name="T73" fmla="*/ 598 h 949"/>
                <a:gd name="T74" fmla="*/ 537 w 1058"/>
                <a:gd name="T75" fmla="*/ 686 h 949"/>
                <a:gd name="T76" fmla="*/ 786 w 1058"/>
                <a:gd name="T77" fmla="*/ 780 h 949"/>
                <a:gd name="T78" fmla="*/ 786 w 1058"/>
                <a:gd name="T79" fmla="*/ 767 h 949"/>
                <a:gd name="T80" fmla="*/ 526 w 1058"/>
                <a:gd name="T81" fmla="*/ 667 h 949"/>
                <a:gd name="T82" fmla="*/ 534 w 1058"/>
                <a:gd name="T83" fmla="*/ 649 h 949"/>
                <a:gd name="T84" fmla="*/ 786 w 1058"/>
                <a:gd name="T85" fmla="*/ 745 h 949"/>
                <a:gd name="T86" fmla="*/ 786 w 1058"/>
                <a:gd name="T87" fmla="*/ 732 h 949"/>
                <a:gd name="T88" fmla="*/ 537 w 1058"/>
                <a:gd name="T89" fmla="*/ 638 h 949"/>
                <a:gd name="T90" fmla="*/ 545 w 1058"/>
                <a:gd name="T91" fmla="*/ 619 h 949"/>
                <a:gd name="T92" fmla="*/ 786 w 1058"/>
                <a:gd name="T93" fmla="*/ 710 h 949"/>
                <a:gd name="T94" fmla="*/ 786 w 1058"/>
                <a:gd name="T95" fmla="*/ 697 h 949"/>
                <a:gd name="T96" fmla="*/ 550 w 1058"/>
                <a:gd name="T97" fmla="*/ 606 h 949"/>
                <a:gd name="T98" fmla="*/ 585 w 1058"/>
                <a:gd name="T99" fmla="*/ 512 h 949"/>
                <a:gd name="T100" fmla="*/ 882 w 1058"/>
                <a:gd name="T101" fmla="*/ 625 h 949"/>
                <a:gd name="T102" fmla="*/ 874 w 1058"/>
                <a:gd name="T103" fmla="*/ 641 h 949"/>
                <a:gd name="T104" fmla="*/ 957 w 1058"/>
                <a:gd name="T105" fmla="*/ 641 h 949"/>
                <a:gd name="T106" fmla="*/ 1058 w 1058"/>
                <a:gd name="T107" fmla="*/ 375 h 949"/>
                <a:gd name="T108" fmla="*/ 1047 w 1058"/>
                <a:gd name="T109" fmla="*/ 402 h 949"/>
                <a:gd name="T110" fmla="*/ 0 w 1058"/>
                <a:gd name="T111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8" h="949">
                  <a:moveTo>
                    <a:pt x="866" y="876"/>
                  </a:moveTo>
                  <a:lnTo>
                    <a:pt x="804" y="876"/>
                  </a:lnTo>
                  <a:lnTo>
                    <a:pt x="858" y="898"/>
                  </a:lnTo>
                  <a:lnTo>
                    <a:pt x="839" y="949"/>
                  </a:lnTo>
                  <a:lnTo>
                    <a:pt x="700" y="895"/>
                  </a:lnTo>
                  <a:lnTo>
                    <a:pt x="839" y="949"/>
                  </a:lnTo>
                  <a:lnTo>
                    <a:pt x="866" y="876"/>
                  </a:lnTo>
                  <a:moveTo>
                    <a:pt x="558" y="716"/>
                  </a:moveTo>
                  <a:lnTo>
                    <a:pt x="574" y="737"/>
                  </a:lnTo>
                  <a:lnTo>
                    <a:pt x="697" y="783"/>
                  </a:lnTo>
                  <a:lnTo>
                    <a:pt x="689" y="799"/>
                  </a:lnTo>
                  <a:lnTo>
                    <a:pt x="599" y="764"/>
                  </a:lnTo>
                  <a:lnTo>
                    <a:pt x="636" y="812"/>
                  </a:lnTo>
                  <a:lnTo>
                    <a:pt x="786" y="868"/>
                  </a:lnTo>
                  <a:lnTo>
                    <a:pt x="786" y="801"/>
                  </a:lnTo>
                  <a:lnTo>
                    <a:pt x="558" y="716"/>
                  </a:lnTo>
                  <a:moveTo>
                    <a:pt x="711" y="341"/>
                  </a:moveTo>
                  <a:lnTo>
                    <a:pt x="166" y="132"/>
                  </a:lnTo>
                  <a:lnTo>
                    <a:pt x="182" y="89"/>
                  </a:lnTo>
                  <a:lnTo>
                    <a:pt x="727" y="298"/>
                  </a:lnTo>
                  <a:lnTo>
                    <a:pt x="711" y="341"/>
                  </a:lnTo>
                  <a:moveTo>
                    <a:pt x="0" y="0"/>
                  </a:moveTo>
                  <a:lnTo>
                    <a:pt x="96" y="126"/>
                  </a:lnTo>
                  <a:lnTo>
                    <a:pt x="794" y="391"/>
                  </a:lnTo>
                  <a:lnTo>
                    <a:pt x="786" y="410"/>
                  </a:lnTo>
                  <a:lnTo>
                    <a:pt x="120" y="156"/>
                  </a:lnTo>
                  <a:lnTo>
                    <a:pt x="139" y="180"/>
                  </a:lnTo>
                  <a:lnTo>
                    <a:pt x="1005" y="512"/>
                  </a:lnTo>
                  <a:lnTo>
                    <a:pt x="962" y="627"/>
                  </a:lnTo>
                  <a:lnTo>
                    <a:pt x="289" y="370"/>
                  </a:lnTo>
                  <a:lnTo>
                    <a:pt x="321" y="410"/>
                  </a:lnTo>
                  <a:lnTo>
                    <a:pt x="513" y="483"/>
                  </a:lnTo>
                  <a:lnTo>
                    <a:pt x="476" y="579"/>
                  </a:lnTo>
                  <a:lnTo>
                    <a:pt x="441" y="566"/>
                  </a:lnTo>
                  <a:lnTo>
                    <a:pt x="457" y="584"/>
                  </a:lnTo>
                  <a:lnTo>
                    <a:pt x="470" y="590"/>
                  </a:lnTo>
                  <a:lnTo>
                    <a:pt x="468" y="598"/>
                  </a:lnTo>
                  <a:lnTo>
                    <a:pt x="537" y="686"/>
                  </a:lnTo>
                  <a:lnTo>
                    <a:pt x="786" y="780"/>
                  </a:lnTo>
                  <a:lnTo>
                    <a:pt x="786" y="767"/>
                  </a:lnTo>
                  <a:lnTo>
                    <a:pt x="526" y="667"/>
                  </a:lnTo>
                  <a:lnTo>
                    <a:pt x="534" y="649"/>
                  </a:lnTo>
                  <a:lnTo>
                    <a:pt x="786" y="745"/>
                  </a:lnTo>
                  <a:lnTo>
                    <a:pt x="786" y="732"/>
                  </a:lnTo>
                  <a:lnTo>
                    <a:pt x="537" y="638"/>
                  </a:lnTo>
                  <a:lnTo>
                    <a:pt x="545" y="619"/>
                  </a:lnTo>
                  <a:lnTo>
                    <a:pt x="786" y="710"/>
                  </a:lnTo>
                  <a:lnTo>
                    <a:pt x="786" y="697"/>
                  </a:lnTo>
                  <a:lnTo>
                    <a:pt x="550" y="606"/>
                  </a:lnTo>
                  <a:lnTo>
                    <a:pt x="585" y="512"/>
                  </a:lnTo>
                  <a:lnTo>
                    <a:pt x="882" y="625"/>
                  </a:lnTo>
                  <a:lnTo>
                    <a:pt x="874" y="641"/>
                  </a:lnTo>
                  <a:lnTo>
                    <a:pt x="957" y="641"/>
                  </a:lnTo>
                  <a:lnTo>
                    <a:pt x="1058" y="375"/>
                  </a:lnTo>
                  <a:lnTo>
                    <a:pt x="1047" y="4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49"/>
            <p:cNvSpPr>
              <a:spLocks/>
            </p:cNvSpPr>
            <p:nvPr/>
          </p:nvSpPr>
          <p:spPr bwMode="auto">
            <a:xfrm>
              <a:off x="8299451" y="-2287588"/>
              <a:ext cx="1738313" cy="709613"/>
            </a:xfrm>
            <a:custGeom>
              <a:avLst/>
              <a:gdLst>
                <a:gd name="T0" fmla="*/ 0 w 1095"/>
                <a:gd name="T1" fmla="*/ 0 h 447"/>
                <a:gd name="T2" fmla="*/ 37 w 1095"/>
                <a:gd name="T3" fmla="*/ 45 h 447"/>
                <a:gd name="T4" fmla="*/ 1084 w 1095"/>
                <a:gd name="T5" fmla="*/ 447 h 447"/>
                <a:gd name="T6" fmla="*/ 1095 w 1095"/>
                <a:gd name="T7" fmla="*/ 420 h 447"/>
                <a:gd name="T8" fmla="*/ 0 w 1095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447">
                  <a:moveTo>
                    <a:pt x="0" y="0"/>
                  </a:moveTo>
                  <a:lnTo>
                    <a:pt x="37" y="45"/>
                  </a:lnTo>
                  <a:lnTo>
                    <a:pt x="1084" y="447"/>
                  </a:lnTo>
                  <a:lnTo>
                    <a:pt x="1095" y="4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8299451" y="-2287588"/>
              <a:ext cx="1738313" cy="709613"/>
            </a:xfrm>
            <a:custGeom>
              <a:avLst/>
              <a:gdLst>
                <a:gd name="T0" fmla="*/ 0 w 1095"/>
                <a:gd name="T1" fmla="*/ 0 h 447"/>
                <a:gd name="T2" fmla="*/ 37 w 1095"/>
                <a:gd name="T3" fmla="*/ 45 h 447"/>
                <a:gd name="T4" fmla="*/ 1084 w 1095"/>
                <a:gd name="T5" fmla="*/ 447 h 447"/>
                <a:gd name="T6" fmla="*/ 1095 w 1095"/>
                <a:gd name="T7" fmla="*/ 420 h 447"/>
                <a:gd name="T8" fmla="*/ 0 w 1095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447">
                  <a:moveTo>
                    <a:pt x="0" y="0"/>
                  </a:moveTo>
                  <a:lnTo>
                    <a:pt x="37" y="45"/>
                  </a:lnTo>
                  <a:lnTo>
                    <a:pt x="1084" y="447"/>
                  </a:lnTo>
                  <a:lnTo>
                    <a:pt x="1095" y="4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8621713" y="-2074863"/>
              <a:ext cx="890588" cy="400050"/>
            </a:xfrm>
            <a:custGeom>
              <a:avLst/>
              <a:gdLst>
                <a:gd name="T0" fmla="*/ 16 w 561"/>
                <a:gd name="T1" fmla="*/ 0 h 252"/>
                <a:gd name="T2" fmla="*/ 0 w 561"/>
                <a:gd name="T3" fmla="*/ 43 h 252"/>
                <a:gd name="T4" fmla="*/ 545 w 561"/>
                <a:gd name="T5" fmla="*/ 252 h 252"/>
                <a:gd name="T6" fmla="*/ 561 w 561"/>
                <a:gd name="T7" fmla="*/ 209 h 252"/>
                <a:gd name="T8" fmla="*/ 16 w 561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16" y="0"/>
                  </a:moveTo>
                  <a:lnTo>
                    <a:pt x="0" y="43"/>
                  </a:ln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9AC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52"/>
            <p:cNvSpPr>
              <a:spLocks/>
            </p:cNvSpPr>
            <p:nvPr/>
          </p:nvSpPr>
          <p:spPr bwMode="auto">
            <a:xfrm>
              <a:off x="8621713" y="-2074863"/>
              <a:ext cx="890588" cy="400050"/>
            </a:xfrm>
            <a:custGeom>
              <a:avLst/>
              <a:gdLst>
                <a:gd name="T0" fmla="*/ 16 w 561"/>
                <a:gd name="T1" fmla="*/ 0 h 252"/>
                <a:gd name="T2" fmla="*/ 0 w 561"/>
                <a:gd name="T3" fmla="*/ 43 h 252"/>
                <a:gd name="T4" fmla="*/ 545 w 561"/>
                <a:gd name="T5" fmla="*/ 252 h 252"/>
                <a:gd name="T6" fmla="*/ 561 w 561"/>
                <a:gd name="T7" fmla="*/ 209 h 252"/>
                <a:gd name="T8" fmla="*/ 16 w 561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16" y="0"/>
                  </a:moveTo>
                  <a:lnTo>
                    <a:pt x="0" y="43"/>
                  </a:ln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8578851" y="-1930401"/>
              <a:ext cx="1374775" cy="709613"/>
            </a:xfrm>
            <a:custGeom>
              <a:avLst/>
              <a:gdLst>
                <a:gd name="T0" fmla="*/ 0 w 866"/>
                <a:gd name="T1" fmla="*/ 0 h 447"/>
                <a:gd name="T2" fmla="*/ 150 w 866"/>
                <a:gd name="T3" fmla="*/ 190 h 447"/>
                <a:gd name="T4" fmla="*/ 823 w 866"/>
                <a:gd name="T5" fmla="*/ 447 h 447"/>
                <a:gd name="T6" fmla="*/ 866 w 866"/>
                <a:gd name="T7" fmla="*/ 332 h 447"/>
                <a:gd name="T8" fmla="*/ 0 w 866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447">
                  <a:moveTo>
                    <a:pt x="0" y="0"/>
                  </a:moveTo>
                  <a:lnTo>
                    <a:pt x="150" y="190"/>
                  </a:lnTo>
                  <a:lnTo>
                    <a:pt x="823" y="447"/>
                  </a:lnTo>
                  <a:lnTo>
                    <a:pt x="866" y="3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8578851" y="-1930401"/>
              <a:ext cx="1374775" cy="709613"/>
            </a:xfrm>
            <a:custGeom>
              <a:avLst/>
              <a:gdLst>
                <a:gd name="T0" fmla="*/ 0 w 866"/>
                <a:gd name="T1" fmla="*/ 0 h 447"/>
                <a:gd name="T2" fmla="*/ 150 w 866"/>
                <a:gd name="T3" fmla="*/ 190 h 447"/>
                <a:gd name="T4" fmla="*/ 823 w 866"/>
                <a:gd name="T5" fmla="*/ 447 h 447"/>
                <a:gd name="T6" fmla="*/ 866 w 866"/>
                <a:gd name="T7" fmla="*/ 332 h 447"/>
                <a:gd name="T8" fmla="*/ 0 w 866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447">
                  <a:moveTo>
                    <a:pt x="0" y="0"/>
                  </a:moveTo>
                  <a:lnTo>
                    <a:pt x="150" y="190"/>
                  </a:lnTo>
                  <a:lnTo>
                    <a:pt x="823" y="447"/>
                  </a:lnTo>
                  <a:lnTo>
                    <a:pt x="866" y="3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8510588" y="-2016126"/>
              <a:ext cx="1108075" cy="450850"/>
            </a:xfrm>
            <a:custGeom>
              <a:avLst/>
              <a:gdLst>
                <a:gd name="T0" fmla="*/ 0 w 698"/>
                <a:gd name="T1" fmla="*/ 0 h 284"/>
                <a:gd name="T2" fmla="*/ 24 w 698"/>
                <a:gd name="T3" fmla="*/ 30 h 284"/>
                <a:gd name="T4" fmla="*/ 690 w 698"/>
                <a:gd name="T5" fmla="*/ 284 h 284"/>
                <a:gd name="T6" fmla="*/ 698 w 698"/>
                <a:gd name="T7" fmla="*/ 265 h 284"/>
                <a:gd name="T8" fmla="*/ 0 w 698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84">
                  <a:moveTo>
                    <a:pt x="0" y="0"/>
                  </a:moveTo>
                  <a:lnTo>
                    <a:pt x="24" y="30"/>
                  </a:lnTo>
                  <a:lnTo>
                    <a:pt x="690" y="284"/>
                  </a:lnTo>
                  <a:lnTo>
                    <a:pt x="698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56"/>
            <p:cNvSpPr>
              <a:spLocks/>
            </p:cNvSpPr>
            <p:nvPr/>
          </p:nvSpPr>
          <p:spPr bwMode="auto">
            <a:xfrm>
              <a:off x="8510588" y="-2016126"/>
              <a:ext cx="1108075" cy="450850"/>
            </a:xfrm>
            <a:custGeom>
              <a:avLst/>
              <a:gdLst>
                <a:gd name="T0" fmla="*/ 0 w 698"/>
                <a:gd name="T1" fmla="*/ 0 h 284"/>
                <a:gd name="T2" fmla="*/ 24 w 698"/>
                <a:gd name="T3" fmla="*/ 30 h 284"/>
                <a:gd name="T4" fmla="*/ 690 w 698"/>
                <a:gd name="T5" fmla="*/ 284 h 284"/>
                <a:gd name="T6" fmla="*/ 698 w 698"/>
                <a:gd name="T7" fmla="*/ 265 h 284"/>
                <a:gd name="T8" fmla="*/ 0 w 698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84">
                  <a:moveTo>
                    <a:pt x="0" y="0"/>
                  </a:moveTo>
                  <a:lnTo>
                    <a:pt x="24" y="30"/>
                  </a:lnTo>
                  <a:lnTo>
                    <a:pt x="690" y="284"/>
                  </a:lnTo>
                  <a:lnTo>
                    <a:pt x="698" y="26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8867776" y="-1565276"/>
              <a:ext cx="304800" cy="268288"/>
            </a:xfrm>
            <a:custGeom>
              <a:avLst/>
              <a:gdLst>
                <a:gd name="T0" fmla="*/ 0 w 192"/>
                <a:gd name="T1" fmla="*/ 0 h 169"/>
                <a:gd name="T2" fmla="*/ 120 w 192"/>
                <a:gd name="T3" fmla="*/ 156 h 169"/>
                <a:gd name="T4" fmla="*/ 155 w 192"/>
                <a:gd name="T5" fmla="*/ 169 h 169"/>
                <a:gd name="T6" fmla="*/ 192 w 192"/>
                <a:gd name="T7" fmla="*/ 73 h 169"/>
                <a:gd name="T8" fmla="*/ 0 w 192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69">
                  <a:moveTo>
                    <a:pt x="0" y="0"/>
                  </a:moveTo>
                  <a:lnTo>
                    <a:pt x="120" y="156"/>
                  </a:lnTo>
                  <a:lnTo>
                    <a:pt x="155" y="169"/>
                  </a:lnTo>
                  <a:lnTo>
                    <a:pt x="192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4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auto">
            <a:xfrm>
              <a:off x="8867776" y="-1565276"/>
              <a:ext cx="304800" cy="268288"/>
            </a:xfrm>
            <a:custGeom>
              <a:avLst/>
              <a:gdLst>
                <a:gd name="T0" fmla="*/ 0 w 192"/>
                <a:gd name="T1" fmla="*/ 0 h 169"/>
                <a:gd name="T2" fmla="*/ 120 w 192"/>
                <a:gd name="T3" fmla="*/ 156 h 169"/>
                <a:gd name="T4" fmla="*/ 155 w 192"/>
                <a:gd name="T5" fmla="*/ 169 h 169"/>
                <a:gd name="T6" fmla="*/ 192 w 192"/>
                <a:gd name="T7" fmla="*/ 73 h 169"/>
                <a:gd name="T8" fmla="*/ 0 w 192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69">
                  <a:moveTo>
                    <a:pt x="0" y="0"/>
                  </a:moveTo>
                  <a:lnTo>
                    <a:pt x="120" y="156"/>
                  </a:lnTo>
                  <a:lnTo>
                    <a:pt x="155" y="169"/>
                  </a:lnTo>
                  <a:lnTo>
                    <a:pt x="192" y="7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auto">
            <a:xfrm>
              <a:off x="9231313" y="-1403351"/>
              <a:ext cx="527050" cy="293688"/>
            </a:xfrm>
            <a:custGeom>
              <a:avLst/>
              <a:gdLst>
                <a:gd name="T0" fmla="*/ 35 w 332"/>
                <a:gd name="T1" fmla="*/ 0 h 185"/>
                <a:gd name="T2" fmla="*/ 0 w 332"/>
                <a:gd name="T3" fmla="*/ 94 h 185"/>
                <a:gd name="T4" fmla="*/ 236 w 332"/>
                <a:gd name="T5" fmla="*/ 185 h 185"/>
                <a:gd name="T6" fmla="*/ 236 w 332"/>
                <a:gd name="T7" fmla="*/ 129 h 185"/>
                <a:gd name="T8" fmla="*/ 324 w 332"/>
                <a:gd name="T9" fmla="*/ 129 h 185"/>
                <a:gd name="T10" fmla="*/ 332 w 332"/>
                <a:gd name="T11" fmla="*/ 113 h 185"/>
                <a:gd name="T12" fmla="*/ 35 w 332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185">
                  <a:moveTo>
                    <a:pt x="35" y="0"/>
                  </a:moveTo>
                  <a:lnTo>
                    <a:pt x="0" y="94"/>
                  </a:lnTo>
                  <a:lnTo>
                    <a:pt x="236" y="185"/>
                  </a:lnTo>
                  <a:lnTo>
                    <a:pt x="236" y="129"/>
                  </a:lnTo>
                  <a:lnTo>
                    <a:pt x="324" y="129"/>
                  </a:lnTo>
                  <a:lnTo>
                    <a:pt x="332" y="11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85A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auto">
            <a:xfrm>
              <a:off x="9231313" y="-1403351"/>
              <a:ext cx="527050" cy="293688"/>
            </a:xfrm>
            <a:custGeom>
              <a:avLst/>
              <a:gdLst>
                <a:gd name="T0" fmla="*/ 35 w 332"/>
                <a:gd name="T1" fmla="*/ 0 h 185"/>
                <a:gd name="T2" fmla="*/ 0 w 332"/>
                <a:gd name="T3" fmla="*/ 94 h 185"/>
                <a:gd name="T4" fmla="*/ 236 w 332"/>
                <a:gd name="T5" fmla="*/ 185 h 185"/>
                <a:gd name="T6" fmla="*/ 236 w 332"/>
                <a:gd name="T7" fmla="*/ 129 h 185"/>
                <a:gd name="T8" fmla="*/ 324 w 332"/>
                <a:gd name="T9" fmla="*/ 129 h 185"/>
                <a:gd name="T10" fmla="*/ 332 w 332"/>
                <a:gd name="T11" fmla="*/ 113 h 185"/>
                <a:gd name="T12" fmla="*/ 35 w 332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185">
                  <a:moveTo>
                    <a:pt x="35" y="0"/>
                  </a:moveTo>
                  <a:lnTo>
                    <a:pt x="0" y="94"/>
                  </a:lnTo>
                  <a:lnTo>
                    <a:pt x="236" y="185"/>
                  </a:lnTo>
                  <a:lnTo>
                    <a:pt x="236" y="129"/>
                  </a:lnTo>
                  <a:lnTo>
                    <a:pt x="324" y="129"/>
                  </a:lnTo>
                  <a:lnTo>
                    <a:pt x="332" y="113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61"/>
            <p:cNvSpPr>
              <a:spLocks/>
            </p:cNvSpPr>
            <p:nvPr/>
          </p:nvSpPr>
          <p:spPr bwMode="auto">
            <a:xfrm>
              <a:off x="9367838" y="-927101"/>
              <a:ext cx="352425" cy="217488"/>
            </a:xfrm>
            <a:custGeom>
              <a:avLst/>
              <a:gdLst>
                <a:gd name="T0" fmla="*/ 0 w 222"/>
                <a:gd name="T1" fmla="*/ 0 h 137"/>
                <a:gd name="T2" fmla="*/ 64 w 222"/>
                <a:gd name="T3" fmla="*/ 83 h 137"/>
                <a:gd name="T4" fmla="*/ 203 w 222"/>
                <a:gd name="T5" fmla="*/ 137 h 137"/>
                <a:gd name="T6" fmla="*/ 222 w 222"/>
                <a:gd name="T7" fmla="*/ 86 h 137"/>
                <a:gd name="T8" fmla="*/ 168 w 222"/>
                <a:gd name="T9" fmla="*/ 64 h 137"/>
                <a:gd name="T10" fmla="*/ 150 w 222"/>
                <a:gd name="T11" fmla="*/ 64 h 137"/>
                <a:gd name="T12" fmla="*/ 150 w 222"/>
                <a:gd name="T13" fmla="*/ 56 h 137"/>
                <a:gd name="T14" fmla="*/ 0 w 222"/>
                <a:gd name="T1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37">
                  <a:moveTo>
                    <a:pt x="0" y="0"/>
                  </a:moveTo>
                  <a:lnTo>
                    <a:pt x="64" y="83"/>
                  </a:lnTo>
                  <a:lnTo>
                    <a:pt x="203" y="137"/>
                  </a:lnTo>
                  <a:lnTo>
                    <a:pt x="222" y="86"/>
                  </a:lnTo>
                  <a:lnTo>
                    <a:pt x="168" y="64"/>
                  </a:lnTo>
                  <a:lnTo>
                    <a:pt x="150" y="64"/>
                  </a:lnTo>
                  <a:lnTo>
                    <a:pt x="15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auto">
            <a:xfrm>
              <a:off x="9367838" y="-927101"/>
              <a:ext cx="352425" cy="217488"/>
            </a:xfrm>
            <a:custGeom>
              <a:avLst/>
              <a:gdLst>
                <a:gd name="T0" fmla="*/ 0 w 222"/>
                <a:gd name="T1" fmla="*/ 0 h 137"/>
                <a:gd name="T2" fmla="*/ 64 w 222"/>
                <a:gd name="T3" fmla="*/ 83 h 137"/>
                <a:gd name="T4" fmla="*/ 203 w 222"/>
                <a:gd name="T5" fmla="*/ 137 h 137"/>
                <a:gd name="T6" fmla="*/ 222 w 222"/>
                <a:gd name="T7" fmla="*/ 86 h 137"/>
                <a:gd name="T8" fmla="*/ 168 w 222"/>
                <a:gd name="T9" fmla="*/ 64 h 137"/>
                <a:gd name="T10" fmla="*/ 150 w 222"/>
                <a:gd name="T11" fmla="*/ 64 h 137"/>
                <a:gd name="T12" fmla="*/ 150 w 222"/>
                <a:gd name="T13" fmla="*/ 56 h 137"/>
                <a:gd name="T14" fmla="*/ 0 w 222"/>
                <a:gd name="T1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37">
                  <a:moveTo>
                    <a:pt x="0" y="0"/>
                  </a:moveTo>
                  <a:lnTo>
                    <a:pt x="64" y="83"/>
                  </a:lnTo>
                  <a:lnTo>
                    <a:pt x="203" y="137"/>
                  </a:lnTo>
                  <a:lnTo>
                    <a:pt x="222" y="86"/>
                  </a:lnTo>
                  <a:lnTo>
                    <a:pt x="168" y="64"/>
                  </a:lnTo>
                  <a:lnTo>
                    <a:pt x="150" y="64"/>
                  </a:lnTo>
                  <a:lnTo>
                    <a:pt x="150" y="5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63"/>
            <p:cNvSpPr>
              <a:spLocks/>
            </p:cNvSpPr>
            <p:nvPr/>
          </p:nvSpPr>
          <p:spPr bwMode="auto">
            <a:xfrm>
              <a:off x="9083676" y="-1289051"/>
              <a:ext cx="20638" cy="22225"/>
            </a:xfrm>
            <a:custGeom>
              <a:avLst/>
              <a:gdLst>
                <a:gd name="T0" fmla="*/ 0 w 13"/>
                <a:gd name="T1" fmla="*/ 0 h 14"/>
                <a:gd name="T2" fmla="*/ 11 w 13"/>
                <a:gd name="T3" fmla="*/ 14 h 14"/>
                <a:gd name="T4" fmla="*/ 13 w 13"/>
                <a:gd name="T5" fmla="*/ 6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lnTo>
                    <a:pt x="11" y="14"/>
                  </a:lnTo>
                  <a:lnTo>
                    <a:pt x="13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auto">
            <a:xfrm>
              <a:off x="9083676" y="-1289051"/>
              <a:ext cx="20638" cy="22225"/>
            </a:xfrm>
            <a:custGeom>
              <a:avLst/>
              <a:gdLst>
                <a:gd name="T0" fmla="*/ 0 w 13"/>
                <a:gd name="T1" fmla="*/ 0 h 14"/>
                <a:gd name="T2" fmla="*/ 11 w 13"/>
                <a:gd name="T3" fmla="*/ 14 h 14"/>
                <a:gd name="T4" fmla="*/ 13 w 13"/>
                <a:gd name="T5" fmla="*/ 6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lnTo>
                    <a:pt x="11" y="14"/>
                  </a:lnTo>
                  <a:lnTo>
                    <a:pt x="13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auto">
            <a:xfrm>
              <a:off x="9210676" y="-1233488"/>
              <a:ext cx="395288" cy="179388"/>
            </a:xfrm>
            <a:custGeom>
              <a:avLst/>
              <a:gdLst>
                <a:gd name="T0" fmla="*/ 8 w 249"/>
                <a:gd name="T1" fmla="*/ 0 h 113"/>
                <a:gd name="T2" fmla="*/ 0 w 249"/>
                <a:gd name="T3" fmla="*/ 19 h 113"/>
                <a:gd name="T4" fmla="*/ 249 w 249"/>
                <a:gd name="T5" fmla="*/ 113 h 113"/>
                <a:gd name="T6" fmla="*/ 249 w 249"/>
                <a:gd name="T7" fmla="*/ 91 h 113"/>
                <a:gd name="T8" fmla="*/ 8 w 249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13">
                  <a:moveTo>
                    <a:pt x="8" y="0"/>
                  </a:moveTo>
                  <a:lnTo>
                    <a:pt x="0" y="19"/>
                  </a:lnTo>
                  <a:lnTo>
                    <a:pt x="249" y="113"/>
                  </a:lnTo>
                  <a:lnTo>
                    <a:pt x="249" y="9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>
              <a:off x="9210676" y="-1233488"/>
              <a:ext cx="395288" cy="179388"/>
            </a:xfrm>
            <a:custGeom>
              <a:avLst/>
              <a:gdLst>
                <a:gd name="T0" fmla="*/ 8 w 249"/>
                <a:gd name="T1" fmla="*/ 0 h 113"/>
                <a:gd name="T2" fmla="*/ 0 w 249"/>
                <a:gd name="T3" fmla="*/ 19 h 113"/>
                <a:gd name="T4" fmla="*/ 249 w 249"/>
                <a:gd name="T5" fmla="*/ 113 h 113"/>
                <a:gd name="T6" fmla="*/ 249 w 249"/>
                <a:gd name="T7" fmla="*/ 91 h 113"/>
                <a:gd name="T8" fmla="*/ 8 w 249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13">
                  <a:moveTo>
                    <a:pt x="8" y="0"/>
                  </a:moveTo>
                  <a:lnTo>
                    <a:pt x="0" y="19"/>
                  </a:lnTo>
                  <a:lnTo>
                    <a:pt x="249" y="113"/>
                  </a:lnTo>
                  <a:lnTo>
                    <a:pt x="249" y="9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9193213" y="-1185863"/>
              <a:ext cx="412750" cy="187325"/>
            </a:xfrm>
            <a:custGeom>
              <a:avLst/>
              <a:gdLst>
                <a:gd name="T0" fmla="*/ 8 w 260"/>
                <a:gd name="T1" fmla="*/ 0 h 118"/>
                <a:gd name="T2" fmla="*/ 0 w 260"/>
                <a:gd name="T3" fmla="*/ 18 h 118"/>
                <a:gd name="T4" fmla="*/ 260 w 260"/>
                <a:gd name="T5" fmla="*/ 118 h 118"/>
                <a:gd name="T6" fmla="*/ 260 w 260"/>
                <a:gd name="T7" fmla="*/ 96 h 118"/>
                <a:gd name="T8" fmla="*/ 8 w 26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18">
                  <a:moveTo>
                    <a:pt x="8" y="0"/>
                  </a:moveTo>
                  <a:lnTo>
                    <a:pt x="0" y="18"/>
                  </a:lnTo>
                  <a:lnTo>
                    <a:pt x="260" y="118"/>
                  </a:lnTo>
                  <a:lnTo>
                    <a:pt x="260" y="9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>
              <a:off x="9193213" y="-1185863"/>
              <a:ext cx="412750" cy="187325"/>
            </a:xfrm>
            <a:custGeom>
              <a:avLst/>
              <a:gdLst>
                <a:gd name="T0" fmla="*/ 8 w 260"/>
                <a:gd name="T1" fmla="*/ 0 h 118"/>
                <a:gd name="T2" fmla="*/ 0 w 260"/>
                <a:gd name="T3" fmla="*/ 18 h 118"/>
                <a:gd name="T4" fmla="*/ 260 w 260"/>
                <a:gd name="T5" fmla="*/ 118 h 118"/>
                <a:gd name="T6" fmla="*/ 260 w 260"/>
                <a:gd name="T7" fmla="*/ 96 h 118"/>
                <a:gd name="T8" fmla="*/ 8 w 26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18">
                  <a:moveTo>
                    <a:pt x="8" y="0"/>
                  </a:moveTo>
                  <a:lnTo>
                    <a:pt x="0" y="18"/>
                  </a:lnTo>
                  <a:lnTo>
                    <a:pt x="260" y="118"/>
                  </a:lnTo>
                  <a:lnTo>
                    <a:pt x="260" y="96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>
              <a:off x="9210676" y="-1127126"/>
              <a:ext cx="395288" cy="182563"/>
            </a:xfrm>
            <a:custGeom>
              <a:avLst/>
              <a:gdLst>
                <a:gd name="T0" fmla="*/ 0 w 249"/>
                <a:gd name="T1" fmla="*/ 0 h 115"/>
                <a:gd name="T2" fmla="*/ 21 w 249"/>
                <a:gd name="T3" fmla="*/ 30 h 115"/>
                <a:gd name="T4" fmla="*/ 249 w 249"/>
                <a:gd name="T5" fmla="*/ 115 h 115"/>
                <a:gd name="T6" fmla="*/ 249 w 249"/>
                <a:gd name="T7" fmla="*/ 94 h 115"/>
                <a:gd name="T8" fmla="*/ 0 w 249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15">
                  <a:moveTo>
                    <a:pt x="0" y="0"/>
                  </a:moveTo>
                  <a:lnTo>
                    <a:pt x="21" y="30"/>
                  </a:lnTo>
                  <a:lnTo>
                    <a:pt x="249" y="115"/>
                  </a:lnTo>
                  <a:lnTo>
                    <a:pt x="249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>
              <a:off x="9210676" y="-1127126"/>
              <a:ext cx="395288" cy="182563"/>
            </a:xfrm>
            <a:custGeom>
              <a:avLst/>
              <a:gdLst>
                <a:gd name="T0" fmla="*/ 0 w 249"/>
                <a:gd name="T1" fmla="*/ 0 h 115"/>
                <a:gd name="T2" fmla="*/ 21 w 249"/>
                <a:gd name="T3" fmla="*/ 30 h 115"/>
                <a:gd name="T4" fmla="*/ 249 w 249"/>
                <a:gd name="T5" fmla="*/ 115 h 115"/>
                <a:gd name="T6" fmla="*/ 249 w 249"/>
                <a:gd name="T7" fmla="*/ 94 h 115"/>
                <a:gd name="T8" fmla="*/ 0 w 249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15">
                  <a:moveTo>
                    <a:pt x="0" y="0"/>
                  </a:moveTo>
                  <a:lnTo>
                    <a:pt x="21" y="30"/>
                  </a:lnTo>
                  <a:lnTo>
                    <a:pt x="249" y="115"/>
                  </a:lnTo>
                  <a:lnTo>
                    <a:pt x="249" y="9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auto">
            <a:xfrm>
              <a:off x="9269413" y="-1046163"/>
              <a:ext cx="195263" cy="98425"/>
            </a:xfrm>
            <a:custGeom>
              <a:avLst/>
              <a:gdLst>
                <a:gd name="T0" fmla="*/ 0 w 123"/>
                <a:gd name="T1" fmla="*/ 0 h 62"/>
                <a:gd name="T2" fmla="*/ 25 w 123"/>
                <a:gd name="T3" fmla="*/ 27 h 62"/>
                <a:gd name="T4" fmla="*/ 115 w 123"/>
                <a:gd name="T5" fmla="*/ 62 h 62"/>
                <a:gd name="T6" fmla="*/ 123 w 123"/>
                <a:gd name="T7" fmla="*/ 46 h 62"/>
                <a:gd name="T8" fmla="*/ 0 w 12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">
                  <a:moveTo>
                    <a:pt x="0" y="0"/>
                  </a:moveTo>
                  <a:lnTo>
                    <a:pt x="25" y="27"/>
                  </a:lnTo>
                  <a:lnTo>
                    <a:pt x="115" y="62"/>
                  </a:lnTo>
                  <a:lnTo>
                    <a:pt x="123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72"/>
            <p:cNvSpPr>
              <a:spLocks/>
            </p:cNvSpPr>
            <p:nvPr/>
          </p:nvSpPr>
          <p:spPr bwMode="auto">
            <a:xfrm>
              <a:off x="9269413" y="-1046163"/>
              <a:ext cx="195263" cy="98425"/>
            </a:xfrm>
            <a:custGeom>
              <a:avLst/>
              <a:gdLst>
                <a:gd name="T0" fmla="*/ 0 w 123"/>
                <a:gd name="T1" fmla="*/ 0 h 62"/>
                <a:gd name="T2" fmla="*/ 25 w 123"/>
                <a:gd name="T3" fmla="*/ 27 h 62"/>
                <a:gd name="T4" fmla="*/ 115 w 123"/>
                <a:gd name="T5" fmla="*/ 62 h 62"/>
                <a:gd name="T6" fmla="*/ 123 w 123"/>
                <a:gd name="T7" fmla="*/ 46 h 62"/>
                <a:gd name="T8" fmla="*/ 0 w 12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">
                  <a:moveTo>
                    <a:pt x="0" y="0"/>
                  </a:moveTo>
                  <a:lnTo>
                    <a:pt x="25" y="27"/>
                  </a:lnTo>
                  <a:lnTo>
                    <a:pt x="115" y="62"/>
                  </a:lnTo>
                  <a:lnTo>
                    <a:pt x="123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auto">
            <a:xfrm>
              <a:off x="8312151" y="-876301"/>
              <a:ext cx="606425" cy="263525"/>
            </a:xfrm>
            <a:custGeom>
              <a:avLst/>
              <a:gdLst>
                <a:gd name="T0" fmla="*/ 5 w 143"/>
                <a:gd name="T1" fmla="*/ 13 h 62"/>
                <a:gd name="T2" fmla="*/ 134 w 143"/>
                <a:gd name="T3" fmla="*/ 61 h 62"/>
                <a:gd name="T4" fmla="*/ 142 w 143"/>
                <a:gd name="T5" fmla="*/ 57 h 62"/>
                <a:gd name="T6" fmla="*/ 138 w 143"/>
                <a:gd name="T7" fmla="*/ 49 h 62"/>
                <a:gd name="T8" fmla="*/ 9 w 143"/>
                <a:gd name="T9" fmla="*/ 1 h 62"/>
                <a:gd name="T10" fmla="*/ 1 w 143"/>
                <a:gd name="T11" fmla="*/ 5 h 62"/>
                <a:gd name="T12" fmla="*/ 5 w 143"/>
                <a:gd name="T1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62">
                  <a:moveTo>
                    <a:pt x="5" y="13"/>
                  </a:moveTo>
                  <a:cubicBezTo>
                    <a:pt x="134" y="61"/>
                    <a:pt x="134" y="61"/>
                    <a:pt x="134" y="61"/>
                  </a:cubicBezTo>
                  <a:cubicBezTo>
                    <a:pt x="137" y="62"/>
                    <a:pt x="141" y="60"/>
                    <a:pt x="142" y="57"/>
                  </a:cubicBezTo>
                  <a:cubicBezTo>
                    <a:pt x="143" y="54"/>
                    <a:pt x="142" y="50"/>
                    <a:pt x="138" y="4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1"/>
                    <a:pt x="1" y="5"/>
                  </a:cubicBezTo>
                  <a:cubicBezTo>
                    <a:pt x="0" y="8"/>
                    <a:pt x="2" y="12"/>
                    <a:pt x="5" y="13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74"/>
            <p:cNvSpPr>
              <a:spLocks/>
            </p:cNvSpPr>
            <p:nvPr/>
          </p:nvSpPr>
          <p:spPr bwMode="auto">
            <a:xfrm>
              <a:off x="8497888" y="-863601"/>
              <a:ext cx="233363" cy="238125"/>
            </a:xfrm>
            <a:custGeom>
              <a:avLst/>
              <a:gdLst>
                <a:gd name="T0" fmla="*/ 36 w 55"/>
                <a:gd name="T1" fmla="*/ 5 h 56"/>
                <a:gd name="T2" fmla="*/ 50 w 55"/>
                <a:gd name="T3" fmla="*/ 36 h 56"/>
                <a:gd name="T4" fmla="*/ 19 w 55"/>
                <a:gd name="T5" fmla="*/ 51 h 56"/>
                <a:gd name="T6" fmla="*/ 5 w 55"/>
                <a:gd name="T7" fmla="*/ 19 h 56"/>
                <a:gd name="T8" fmla="*/ 36 w 55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36" y="5"/>
                  </a:moveTo>
                  <a:cubicBezTo>
                    <a:pt x="49" y="9"/>
                    <a:pt x="55" y="24"/>
                    <a:pt x="50" y="36"/>
                  </a:cubicBezTo>
                  <a:cubicBezTo>
                    <a:pt x="46" y="49"/>
                    <a:pt x="31" y="56"/>
                    <a:pt x="19" y="51"/>
                  </a:cubicBezTo>
                  <a:cubicBezTo>
                    <a:pt x="6" y="46"/>
                    <a:pt x="0" y="32"/>
                    <a:pt x="5" y="19"/>
                  </a:cubicBezTo>
                  <a:cubicBezTo>
                    <a:pt x="9" y="6"/>
                    <a:pt x="24" y="0"/>
                    <a:pt x="3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75"/>
            <p:cNvSpPr>
              <a:spLocks/>
            </p:cNvSpPr>
            <p:nvPr/>
          </p:nvSpPr>
          <p:spPr bwMode="auto">
            <a:xfrm>
              <a:off x="8532813" y="-828676"/>
              <a:ext cx="165100" cy="165100"/>
            </a:xfrm>
            <a:custGeom>
              <a:avLst/>
              <a:gdLst>
                <a:gd name="T0" fmla="*/ 26 w 39"/>
                <a:gd name="T1" fmla="*/ 3 h 39"/>
                <a:gd name="T2" fmla="*/ 36 w 39"/>
                <a:gd name="T3" fmla="*/ 26 h 39"/>
                <a:gd name="T4" fmla="*/ 13 w 39"/>
                <a:gd name="T5" fmla="*/ 36 h 39"/>
                <a:gd name="T6" fmla="*/ 3 w 39"/>
                <a:gd name="T7" fmla="*/ 14 h 39"/>
                <a:gd name="T8" fmla="*/ 26 w 39"/>
                <a:gd name="T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6" y="3"/>
                  </a:moveTo>
                  <a:cubicBezTo>
                    <a:pt x="35" y="7"/>
                    <a:pt x="39" y="17"/>
                    <a:pt x="36" y="26"/>
                  </a:cubicBezTo>
                  <a:cubicBezTo>
                    <a:pt x="32" y="35"/>
                    <a:pt x="22" y="39"/>
                    <a:pt x="13" y="36"/>
                  </a:cubicBezTo>
                  <a:cubicBezTo>
                    <a:pt x="4" y="33"/>
                    <a:pt x="0" y="23"/>
                    <a:pt x="3" y="14"/>
                  </a:cubicBezTo>
                  <a:cubicBezTo>
                    <a:pt x="7" y="5"/>
                    <a:pt x="17" y="0"/>
                    <a:pt x="26" y="3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Rectangle 76"/>
            <p:cNvSpPr>
              <a:spLocks noChangeArrowheads="1"/>
            </p:cNvSpPr>
            <p:nvPr/>
          </p:nvSpPr>
          <p:spPr bwMode="auto">
            <a:xfrm>
              <a:off x="9605963" y="-1198563"/>
              <a:ext cx="2527300" cy="373063"/>
            </a:xfrm>
            <a:prstGeom prst="rect">
              <a:avLst/>
            </a:prstGeom>
            <a:solidFill>
              <a:srgbClr val="F5D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Rectangle 77"/>
            <p:cNvSpPr>
              <a:spLocks noChangeArrowheads="1"/>
            </p:cNvSpPr>
            <p:nvPr/>
          </p:nvSpPr>
          <p:spPr bwMode="auto">
            <a:xfrm>
              <a:off x="9605963" y="-1198563"/>
              <a:ext cx="2527300" cy="37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Rectangle 78"/>
            <p:cNvSpPr>
              <a:spLocks noChangeArrowheads="1"/>
            </p:cNvSpPr>
            <p:nvPr/>
          </p:nvSpPr>
          <p:spPr bwMode="auto">
            <a:xfrm>
              <a:off x="11895138" y="-1198563"/>
              <a:ext cx="119063" cy="373063"/>
            </a:xfrm>
            <a:prstGeom prst="rect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Rectangle 79"/>
            <p:cNvSpPr>
              <a:spLocks noChangeArrowheads="1"/>
            </p:cNvSpPr>
            <p:nvPr/>
          </p:nvSpPr>
          <p:spPr bwMode="auto">
            <a:xfrm>
              <a:off x="9893301" y="-1198563"/>
              <a:ext cx="119063" cy="373063"/>
            </a:xfrm>
            <a:prstGeom prst="rect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80"/>
            <p:cNvSpPr>
              <a:spLocks/>
            </p:cNvSpPr>
            <p:nvPr/>
          </p:nvSpPr>
          <p:spPr bwMode="auto">
            <a:xfrm>
              <a:off x="6665913" y="-914401"/>
              <a:ext cx="114300" cy="195263"/>
            </a:xfrm>
            <a:custGeom>
              <a:avLst/>
              <a:gdLst>
                <a:gd name="T0" fmla="*/ 72 w 72"/>
                <a:gd name="T1" fmla="*/ 11 h 123"/>
                <a:gd name="T2" fmla="*/ 3 w 72"/>
                <a:gd name="T3" fmla="*/ 0 h 123"/>
                <a:gd name="T4" fmla="*/ 0 w 72"/>
                <a:gd name="T5" fmla="*/ 118 h 123"/>
                <a:gd name="T6" fmla="*/ 35 w 72"/>
                <a:gd name="T7" fmla="*/ 123 h 123"/>
                <a:gd name="T8" fmla="*/ 72 w 72"/>
                <a:gd name="T9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3">
                  <a:moveTo>
                    <a:pt x="72" y="11"/>
                  </a:moveTo>
                  <a:lnTo>
                    <a:pt x="3" y="0"/>
                  </a:lnTo>
                  <a:lnTo>
                    <a:pt x="0" y="118"/>
                  </a:lnTo>
                  <a:lnTo>
                    <a:pt x="35" y="123"/>
                  </a:lnTo>
                  <a:lnTo>
                    <a:pt x="72" y="11"/>
                  </a:lnTo>
                  <a:close/>
                </a:path>
              </a:pathLst>
            </a:custGeom>
            <a:solidFill>
              <a:srgbClr val="FF9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81"/>
            <p:cNvSpPr>
              <a:spLocks/>
            </p:cNvSpPr>
            <p:nvPr/>
          </p:nvSpPr>
          <p:spPr bwMode="auto">
            <a:xfrm>
              <a:off x="6665913" y="-914401"/>
              <a:ext cx="114300" cy="195263"/>
            </a:xfrm>
            <a:custGeom>
              <a:avLst/>
              <a:gdLst>
                <a:gd name="T0" fmla="*/ 72 w 72"/>
                <a:gd name="T1" fmla="*/ 11 h 123"/>
                <a:gd name="T2" fmla="*/ 3 w 72"/>
                <a:gd name="T3" fmla="*/ 0 h 123"/>
                <a:gd name="T4" fmla="*/ 0 w 72"/>
                <a:gd name="T5" fmla="*/ 118 h 123"/>
                <a:gd name="T6" fmla="*/ 35 w 72"/>
                <a:gd name="T7" fmla="*/ 123 h 123"/>
                <a:gd name="T8" fmla="*/ 72 w 72"/>
                <a:gd name="T9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3">
                  <a:moveTo>
                    <a:pt x="72" y="11"/>
                  </a:moveTo>
                  <a:lnTo>
                    <a:pt x="3" y="0"/>
                  </a:lnTo>
                  <a:lnTo>
                    <a:pt x="0" y="118"/>
                  </a:lnTo>
                  <a:lnTo>
                    <a:pt x="35" y="123"/>
                  </a:lnTo>
                  <a:lnTo>
                    <a:pt x="72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auto">
            <a:xfrm>
              <a:off x="6670676" y="-2033588"/>
              <a:ext cx="304800" cy="1136650"/>
            </a:xfrm>
            <a:custGeom>
              <a:avLst/>
              <a:gdLst>
                <a:gd name="T0" fmla="*/ 125 w 192"/>
                <a:gd name="T1" fmla="*/ 0 h 716"/>
                <a:gd name="T2" fmla="*/ 0 w 192"/>
                <a:gd name="T3" fmla="*/ 705 h 716"/>
                <a:gd name="T4" fmla="*/ 26 w 192"/>
                <a:gd name="T5" fmla="*/ 711 h 716"/>
                <a:gd name="T6" fmla="*/ 45 w 192"/>
                <a:gd name="T7" fmla="*/ 713 h 716"/>
                <a:gd name="T8" fmla="*/ 69 w 192"/>
                <a:gd name="T9" fmla="*/ 716 h 716"/>
                <a:gd name="T10" fmla="*/ 192 w 192"/>
                <a:gd name="T11" fmla="*/ 19 h 716"/>
                <a:gd name="T12" fmla="*/ 171 w 192"/>
                <a:gd name="T13" fmla="*/ 17 h 716"/>
                <a:gd name="T14" fmla="*/ 149 w 192"/>
                <a:gd name="T15" fmla="*/ 11 h 716"/>
                <a:gd name="T16" fmla="*/ 149 w 192"/>
                <a:gd name="T17" fmla="*/ 6 h 716"/>
                <a:gd name="T18" fmla="*/ 125 w 192"/>
                <a:gd name="T1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716">
                  <a:moveTo>
                    <a:pt x="125" y="0"/>
                  </a:moveTo>
                  <a:lnTo>
                    <a:pt x="0" y="705"/>
                  </a:lnTo>
                  <a:lnTo>
                    <a:pt x="26" y="711"/>
                  </a:lnTo>
                  <a:lnTo>
                    <a:pt x="45" y="713"/>
                  </a:lnTo>
                  <a:lnTo>
                    <a:pt x="69" y="716"/>
                  </a:lnTo>
                  <a:lnTo>
                    <a:pt x="192" y="19"/>
                  </a:lnTo>
                  <a:lnTo>
                    <a:pt x="171" y="17"/>
                  </a:lnTo>
                  <a:lnTo>
                    <a:pt x="149" y="11"/>
                  </a:lnTo>
                  <a:lnTo>
                    <a:pt x="149" y="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F49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auto">
            <a:xfrm>
              <a:off x="6670676" y="-2033588"/>
              <a:ext cx="304800" cy="1136650"/>
            </a:xfrm>
            <a:custGeom>
              <a:avLst/>
              <a:gdLst>
                <a:gd name="T0" fmla="*/ 125 w 192"/>
                <a:gd name="T1" fmla="*/ 0 h 716"/>
                <a:gd name="T2" fmla="*/ 0 w 192"/>
                <a:gd name="T3" fmla="*/ 705 h 716"/>
                <a:gd name="T4" fmla="*/ 26 w 192"/>
                <a:gd name="T5" fmla="*/ 711 h 716"/>
                <a:gd name="T6" fmla="*/ 45 w 192"/>
                <a:gd name="T7" fmla="*/ 713 h 716"/>
                <a:gd name="T8" fmla="*/ 69 w 192"/>
                <a:gd name="T9" fmla="*/ 716 h 716"/>
                <a:gd name="T10" fmla="*/ 192 w 192"/>
                <a:gd name="T11" fmla="*/ 19 h 716"/>
                <a:gd name="T12" fmla="*/ 171 w 192"/>
                <a:gd name="T13" fmla="*/ 17 h 716"/>
                <a:gd name="T14" fmla="*/ 149 w 192"/>
                <a:gd name="T15" fmla="*/ 11 h 716"/>
                <a:gd name="T16" fmla="*/ 149 w 192"/>
                <a:gd name="T17" fmla="*/ 6 h 716"/>
                <a:gd name="T18" fmla="*/ 125 w 192"/>
                <a:gd name="T1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716">
                  <a:moveTo>
                    <a:pt x="125" y="0"/>
                  </a:moveTo>
                  <a:lnTo>
                    <a:pt x="0" y="705"/>
                  </a:lnTo>
                  <a:lnTo>
                    <a:pt x="26" y="711"/>
                  </a:lnTo>
                  <a:lnTo>
                    <a:pt x="45" y="713"/>
                  </a:lnTo>
                  <a:lnTo>
                    <a:pt x="69" y="716"/>
                  </a:lnTo>
                  <a:lnTo>
                    <a:pt x="192" y="19"/>
                  </a:lnTo>
                  <a:lnTo>
                    <a:pt x="171" y="17"/>
                  </a:lnTo>
                  <a:lnTo>
                    <a:pt x="149" y="11"/>
                  </a:lnTo>
                  <a:lnTo>
                    <a:pt x="149" y="6"/>
                  </a:lnTo>
                  <a:lnTo>
                    <a:pt x="1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auto">
            <a:xfrm>
              <a:off x="6861176" y="-2165351"/>
              <a:ext cx="144463" cy="179388"/>
            </a:xfrm>
            <a:custGeom>
              <a:avLst/>
              <a:gdLst>
                <a:gd name="T0" fmla="*/ 0 w 34"/>
                <a:gd name="T1" fmla="*/ 36 h 42"/>
                <a:gd name="T2" fmla="*/ 1 w 34"/>
                <a:gd name="T3" fmla="*/ 37 h 42"/>
                <a:gd name="T4" fmla="*/ 27 w 34"/>
                <a:gd name="T5" fmla="*/ 42 h 42"/>
                <a:gd name="T6" fmla="*/ 28 w 34"/>
                <a:gd name="T7" fmla="*/ 42 h 42"/>
                <a:gd name="T8" fmla="*/ 34 w 34"/>
                <a:gd name="T9" fmla="*/ 6 h 42"/>
                <a:gd name="T10" fmla="*/ 33 w 34"/>
                <a:gd name="T11" fmla="*/ 5 h 42"/>
                <a:gd name="T12" fmla="*/ 7 w 34"/>
                <a:gd name="T13" fmla="*/ 0 h 42"/>
                <a:gd name="T14" fmla="*/ 6 w 34"/>
                <a:gd name="T15" fmla="*/ 1 h 42"/>
                <a:gd name="T16" fmla="*/ 0 w 34"/>
                <a:gd name="T17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2">
                  <a:moveTo>
                    <a:pt x="0" y="36"/>
                  </a:moveTo>
                  <a:cubicBezTo>
                    <a:pt x="0" y="37"/>
                    <a:pt x="0" y="37"/>
                    <a:pt x="1" y="37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5"/>
                    <a:pt x="33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solidFill>
              <a:srgbClr val="2F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87"/>
            <p:cNvSpPr>
              <a:spLocks/>
            </p:cNvSpPr>
            <p:nvPr/>
          </p:nvSpPr>
          <p:spPr bwMode="auto">
            <a:xfrm>
              <a:off x="6800851" y="-2006601"/>
              <a:ext cx="119063" cy="360363"/>
            </a:xfrm>
            <a:custGeom>
              <a:avLst/>
              <a:gdLst>
                <a:gd name="T0" fmla="*/ 15 w 28"/>
                <a:gd name="T1" fmla="*/ 0 h 85"/>
                <a:gd name="T2" fmla="*/ 0 w 28"/>
                <a:gd name="T3" fmla="*/ 85 h 85"/>
                <a:gd name="T4" fmla="*/ 13 w 28"/>
                <a:gd name="T5" fmla="*/ 85 h 85"/>
                <a:gd name="T6" fmla="*/ 28 w 28"/>
                <a:gd name="T7" fmla="*/ 3 h 85"/>
                <a:gd name="T8" fmla="*/ 15 w 28"/>
                <a:gd name="T9" fmla="*/ 0 h 85"/>
                <a:gd name="T10" fmla="*/ 15 w 28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5">
                  <a:moveTo>
                    <a:pt x="15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7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88"/>
            <p:cNvSpPr>
              <a:spLocks/>
            </p:cNvSpPr>
            <p:nvPr/>
          </p:nvSpPr>
          <p:spPr bwMode="auto">
            <a:xfrm>
              <a:off x="6861176" y="-2165351"/>
              <a:ext cx="88900" cy="171450"/>
            </a:xfrm>
            <a:custGeom>
              <a:avLst/>
              <a:gdLst>
                <a:gd name="T0" fmla="*/ 7 w 21"/>
                <a:gd name="T1" fmla="*/ 0 h 40"/>
                <a:gd name="T2" fmla="*/ 6 w 21"/>
                <a:gd name="T3" fmla="*/ 1 h 40"/>
                <a:gd name="T4" fmla="*/ 6 w 21"/>
                <a:gd name="T5" fmla="*/ 1 h 40"/>
                <a:gd name="T6" fmla="*/ 6 w 21"/>
                <a:gd name="T7" fmla="*/ 1 h 40"/>
                <a:gd name="T8" fmla="*/ 6 w 21"/>
                <a:gd name="T9" fmla="*/ 1 h 40"/>
                <a:gd name="T10" fmla="*/ 6 w 21"/>
                <a:gd name="T11" fmla="*/ 1 h 40"/>
                <a:gd name="T12" fmla="*/ 6 w 21"/>
                <a:gd name="T13" fmla="*/ 1 h 40"/>
                <a:gd name="T14" fmla="*/ 6 w 21"/>
                <a:gd name="T15" fmla="*/ 1 h 40"/>
                <a:gd name="T16" fmla="*/ 6 w 21"/>
                <a:gd name="T17" fmla="*/ 1 h 40"/>
                <a:gd name="T18" fmla="*/ 6 w 21"/>
                <a:gd name="T19" fmla="*/ 1 h 40"/>
                <a:gd name="T20" fmla="*/ 6 w 21"/>
                <a:gd name="T21" fmla="*/ 1 h 40"/>
                <a:gd name="T22" fmla="*/ 6 w 21"/>
                <a:gd name="T23" fmla="*/ 1 h 40"/>
                <a:gd name="T24" fmla="*/ 6 w 21"/>
                <a:gd name="T25" fmla="*/ 1 h 40"/>
                <a:gd name="T26" fmla="*/ 6 w 21"/>
                <a:gd name="T27" fmla="*/ 1 h 40"/>
                <a:gd name="T28" fmla="*/ 6 w 21"/>
                <a:gd name="T29" fmla="*/ 1 h 40"/>
                <a:gd name="T30" fmla="*/ 6 w 21"/>
                <a:gd name="T31" fmla="*/ 1 h 40"/>
                <a:gd name="T32" fmla="*/ 6 w 21"/>
                <a:gd name="T33" fmla="*/ 1 h 40"/>
                <a:gd name="T34" fmla="*/ 6 w 21"/>
                <a:gd name="T35" fmla="*/ 1 h 40"/>
                <a:gd name="T36" fmla="*/ 6 w 21"/>
                <a:gd name="T37" fmla="*/ 1 h 40"/>
                <a:gd name="T38" fmla="*/ 6 w 21"/>
                <a:gd name="T39" fmla="*/ 1 h 40"/>
                <a:gd name="T40" fmla="*/ 6 w 21"/>
                <a:gd name="T41" fmla="*/ 1 h 40"/>
                <a:gd name="T42" fmla="*/ 6 w 21"/>
                <a:gd name="T43" fmla="*/ 1 h 40"/>
                <a:gd name="T44" fmla="*/ 6 w 21"/>
                <a:gd name="T45" fmla="*/ 1 h 40"/>
                <a:gd name="T46" fmla="*/ 6 w 21"/>
                <a:gd name="T47" fmla="*/ 1 h 40"/>
                <a:gd name="T48" fmla="*/ 6 w 21"/>
                <a:gd name="T49" fmla="*/ 1 h 40"/>
                <a:gd name="T50" fmla="*/ 6 w 21"/>
                <a:gd name="T51" fmla="*/ 1 h 40"/>
                <a:gd name="T52" fmla="*/ 6 w 21"/>
                <a:gd name="T53" fmla="*/ 1 h 40"/>
                <a:gd name="T54" fmla="*/ 6 w 21"/>
                <a:gd name="T55" fmla="*/ 1 h 40"/>
                <a:gd name="T56" fmla="*/ 6 w 21"/>
                <a:gd name="T57" fmla="*/ 1 h 40"/>
                <a:gd name="T58" fmla="*/ 6 w 21"/>
                <a:gd name="T59" fmla="*/ 1 h 40"/>
                <a:gd name="T60" fmla="*/ 0 w 21"/>
                <a:gd name="T61" fmla="*/ 36 h 40"/>
                <a:gd name="T62" fmla="*/ 1 w 21"/>
                <a:gd name="T63" fmla="*/ 37 h 40"/>
                <a:gd name="T64" fmla="*/ 1 w 21"/>
                <a:gd name="T65" fmla="*/ 37 h 40"/>
                <a:gd name="T66" fmla="*/ 14 w 21"/>
                <a:gd name="T67" fmla="*/ 40 h 40"/>
                <a:gd name="T68" fmla="*/ 21 w 21"/>
                <a:gd name="T69" fmla="*/ 4 h 40"/>
                <a:gd name="T70" fmla="*/ 20 w 21"/>
                <a:gd name="T71" fmla="*/ 3 h 40"/>
                <a:gd name="T72" fmla="*/ 7 w 21"/>
                <a:gd name="T73" fmla="*/ 0 h 40"/>
                <a:gd name="T74" fmla="*/ 7 w 21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" h="40">
                  <a:moveTo>
                    <a:pt x="7" y="0"/>
                  </a:moveTo>
                  <a:cubicBezTo>
                    <a:pt x="7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23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Rectangle 89"/>
            <p:cNvSpPr>
              <a:spLocks noChangeArrowheads="1"/>
            </p:cNvSpPr>
            <p:nvPr/>
          </p:nvSpPr>
          <p:spPr bwMode="auto">
            <a:xfrm>
              <a:off x="5668963" y="-739776"/>
              <a:ext cx="2562225" cy="544513"/>
            </a:xfrm>
            <a:prstGeom prst="rect">
              <a:avLst/>
            </a:prstGeom>
            <a:solidFill>
              <a:srgbClr val="AED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Rectangle 90"/>
            <p:cNvSpPr>
              <a:spLocks noChangeArrowheads="1"/>
            </p:cNvSpPr>
            <p:nvPr/>
          </p:nvSpPr>
          <p:spPr bwMode="auto">
            <a:xfrm>
              <a:off x="5668963" y="-739776"/>
              <a:ext cx="2562225" cy="544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Rectangle 91"/>
            <p:cNvSpPr>
              <a:spLocks noChangeArrowheads="1"/>
            </p:cNvSpPr>
            <p:nvPr/>
          </p:nvSpPr>
          <p:spPr bwMode="auto">
            <a:xfrm>
              <a:off x="5907088" y="-739776"/>
              <a:ext cx="101600" cy="544513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Rectangle 92"/>
            <p:cNvSpPr>
              <a:spLocks noChangeArrowheads="1"/>
            </p:cNvSpPr>
            <p:nvPr/>
          </p:nvSpPr>
          <p:spPr bwMode="auto">
            <a:xfrm>
              <a:off x="6042026" y="-739776"/>
              <a:ext cx="101600" cy="544513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Rectangle 93"/>
            <p:cNvSpPr>
              <a:spLocks noChangeArrowheads="1"/>
            </p:cNvSpPr>
            <p:nvPr/>
          </p:nvSpPr>
          <p:spPr bwMode="auto">
            <a:xfrm>
              <a:off x="7823201" y="-739776"/>
              <a:ext cx="169863" cy="544513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94"/>
            <p:cNvSpPr>
              <a:spLocks/>
            </p:cNvSpPr>
            <p:nvPr/>
          </p:nvSpPr>
          <p:spPr bwMode="auto">
            <a:xfrm>
              <a:off x="10847388" y="-1846263"/>
              <a:ext cx="628650" cy="638175"/>
            </a:xfrm>
            <a:custGeom>
              <a:avLst/>
              <a:gdLst>
                <a:gd name="T0" fmla="*/ 9 w 148"/>
                <a:gd name="T1" fmla="*/ 0 h 150"/>
                <a:gd name="T2" fmla="*/ 0 w 148"/>
                <a:gd name="T3" fmla="*/ 13 h 150"/>
                <a:gd name="T4" fmla="*/ 0 w 148"/>
                <a:gd name="T5" fmla="*/ 117 h 150"/>
                <a:gd name="T6" fmla="*/ 30 w 148"/>
                <a:gd name="T7" fmla="*/ 150 h 150"/>
                <a:gd name="T8" fmla="*/ 123 w 148"/>
                <a:gd name="T9" fmla="*/ 150 h 150"/>
                <a:gd name="T10" fmla="*/ 148 w 148"/>
                <a:gd name="T11" fmla="*/ 114 h 150"/>
                <a:gd name="T12" fmla="*/ 148 w 148"/>
                <a:gd name="T13" fmla="*/ 11 h 150"/>
                <a:gd name="T14" fmla="*/ 140 w 148"/>
                <a:gd name="T15" fmla="*/ 0 h 150"/>
                <a:gd name="T16" fmla="*/ 9 w 148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50">
                  <a:moveTo>
                    <a:pt x="9" y="0"/>
                  </a:moveTo>
                  <a:cubicBezTo>
                    <a:pt x="9" y="0"/>
                    <a:pt x="2" y="2"/>
                    <a:pt x="0" y="1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12" y="143"/>
                    <a:pt x="30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41" y="140"/>
                    <a:pt x="148" y="114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6" y="5"/>
                    <a:pt x="14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3E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95"/>
            <p:cNvSpPr>
              <a:spLocks/>
            </p:cNvSpPr>
            <p:nvPr/>
          </p:nvSpPr>
          <p:spPr bwMode="auto">
            <a:xfrm>
              <a:off x="10831513" y="-1862138"/>
              <a:ext cx="661988" cy="671513"/>
            </a:xfrm>
            <a:custGeom>
              <a:avLst/>
              <a:gdLst>
                <a:gd name="T0" fmla="*/ 12 w 156"/>
                <a:gd name="T1" fmla="*/ 0 h 158"/>
                <a:gd name="T2" fmla="*/ 0 w 156"/>
                <a:gd name="T3" fmla="*/ 17 h 158"/>
                <a:gd name="T4" fmla="*/ 0 w 156"/>
                <a:gd name="T5" fmla="*/ 121 h 158"/>
                <a:gd name="T6" fmla="*/ 9 w 156"/>
                <a:gd name="T7" fmla="*/ 137 h 158"/>
                <a:gd name="T8" fmla="*/ 34 w 156"/>
                <a:gd name="T9" fmla="*/ 158 h 158"/>
                <a:gd name="T10" fmla="*/ 129 w 156"/>
                <a:gd name="T11" fmla="*/ 157 h 158"/>
                <a:gd name="T12" fmla="*/ 156 w 156"/>
                <a:gd name="T13" fmla="*/ 119 h 158"/>
                <a:gd name="T14" fmla="*/ 156 w 156"/>
                <a:gd name="T15" fmla="*/ 15 h 158"/>
                <a:gd name="T16" fmla="*/ 147 w 156"/>
                <a:gd name="T17" fmla="*/ 1 h 158"/>
                <a:gd name="T18" fmla="*/ 13 w 156"/>
                <a:gd name="T19" fmla="*/ 0 h 158"/>
                <a:gd name="T20" fmla="*/ 13 w 156"/>
                <a:gd name="T21" fmla="*/ 4 h 158"/>
                <a:gd name="T22" fmla="*/ 144 w 156"/>
                <a:gd name="T23" fmla="*/ 8 h 158"/>
                <a:gd name="T24" fmla="*/ 142 w 156"/>
                <a:gd name="T25" fmla="*/ 7 h 158"/>
                <a:gd name="T26" fmla="*/ 148 w 156"/>
                <a:gd name="T27" fmla="*/ 15 h 158"/>
                <a:gd name="T28" fmla="*/ 148 w 156"/>
                <a:gd name="T29" fmla="*/ 16 h 158"/>
                <a:gd name="T30" fmla="*/ 148 w 156"/>
                <a:gd name="T31" fmla="*/ 16 h 158"/>
                <a:gd name="T32" fmla="*/ 149 w 156"/>
                <a:gd name="T33" fmla="*/ 16 h 158"/>
                <a:gd name="T34" fmla="*/ 152 w 156"/>
                <a:gd name="T35" fmla="*/ 15 h 158"/>
                <a:gd name="T36" fmla="*/ 148 w 156"/>
                <a:gd name="T37" fmla="*/ 118 h 158"/>
                <a:gd name="T38" fmla="*/ 148 w 156"/>
                <a:gd name="T39" fmla="*/ 117 h 158"/>
                <a:gd name="T40" fmla="*/ 128 w 156"/>
                <a:gd name="T41" fmla="*/ 149 h 158"/>
                <a:gd name="T42" fmla="*/ 125 w 156"/>
                <a:gd name="T43" fmla="*/ 150 h 158"/>
                <a:gd name="T44" fmla="*/ 125 w 156"/>
                <a:gd name="T45" fmla="*/ 150 h 158"/>
                <a:gd name="T46" fmla="*/ 127 w 156"/>
                <a:gd name="T47" fmla="*/ 150 h 158"/>
                <a:gd name="T48" fmla="*/ 34 w 156"/>
                <a:gd name="T49" fmla="*/ 154 h 158"/>
                <a:gd name="T50" fmla="*/ 16 w 156"/>
                <a:gd name="T51" fmla="*/ 133 h 158"/>
                <a:gd name="T52" fmla="*/ 9 w 156"/>
                <a:gd name="T53" fmla="*/ 120 h 158"/>
                <a:gd name="T54" fmla="*/ 8 w 156"/>
                <a:gd name="T55" fmla="*/ 119 h 158"/>
                <a:gd name="T56" fmla="*/ 4 w 156"/>
                <a:gd name="T57" fmla="*/ 121 h 158"/>
                <a:gd name="T58" fmla="*/ 8 w 156"/>
                <a:gd name="T59" fmla="*/ 17 h 158"/>
                <a:gd name="T60" fmla="*/ 8 w 156"/>
                <a:gd name="T61" fmla="*/ 17 h 158"/>
                <a:gd name="T62" fmla="*/ 14 w 156"/>
                <a:gd name="T63" fmla="*/ 8 h 158"/>
                <a:gd name="T64" fmla="*/ 14 w 156"/>
                <a:gd name="T65" fmla="*/ 8 h 158"/>
                <a:gd name="T66" fmla="*/ 14 w 156"/>
                <a:gd name="T67" fmla="*/ 8 h 158"/>
                <a:gd name="T68" fmla="*/ 14 w 156"/>
                <a:gd name="T69" fmla="*/ 6 h 158"/>
                <a:gd name="T70" fmla="*/ 13 w 156"/>
                <a:gd name="T71" fmla="*/ 4 h 158"/>
                <a:gd name="T72" fmla="*/ 13 w 156"/>
                <a:gd name="T73" fmla="*/ 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6" h="158">
                  <a:moveTo>
                    <a:pt x="13" y="4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9" y="1"/>
                    <a:pt x="6" y="4"/>
                  </a:cubicBezTo>
                  <a:cubicBezTo>
                    <a:pt x="4" y="6"/>
                    <a:pt x="1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1" y="123"/>
                  </a:cubicBezTo>
                  <a:cubicBezTo>
                    <a:pt x="1" y="123"/>
                    <a:pt x="4" y="129"/>
                    <a:pt x="9" y="137"/>
                  </a:cubicBezTo>
                  <a:cubicBezTo>
                    <a:pt x="14" y="145"/>
                    <a:pt x="22" y="154"/>
                    <a:pt x="32" y="157"/>
                  </a:cubicBezTo>
                  <a:cubicBezTo>
                    <a:pt x="33" y="158"/>
                    <a:pt x="33" y="158"/>
                    <a:pt x="34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8" y="158"/>
                    <a:pt x="128" y="157"/>
                    <a:pt x="129" y="157"/>
                  </a:cubicBezTo>
                  <a:cubicBezTo>
                    <a:pt x="129" y="157"/>
                    <a:pt x="134" y="154"/>
                    <a:pt x="140" y="148"/>
                  </a:cubicBezTo>
                  <a:cubicBezTo>
                    <a:pt x="145" y="142"/>
                    <a:pt x="152" y="133"/>
                    <a:pt x="156" y="119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15"/>
                    <a:pt x="156" y="15"/>
                    <a:pt x="156" y="15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4" y="7"/>
                    <a:pt x="147" y="1"/>
                  </a:cubicBezTo>
                  <a:cubicBezTo>
                    <a:pt x="146" y="1"/>
                    <a:pt x="145" y="0"/>
                    <a:pt x="14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4" y="9"/>
                    <a:pt x="146" y="12"/>
                    <a:pt x="147" y="13"/>
                  </a:cubicBezTo>
                  <a:cubicBezTo>
                    <a:pt x="147" y="14"/>
                    <a:pt x="147" y="15"/>
                    <a:pt x="148" y="15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5" y="129"/>
                    <a:pt x="139" y="137"/>
                    <a:pt x="134" y="143"/>
                  </a:cubicBezTo>
                  <a:cubicBezTo>
                    <a:pt x="131" y="145"/>
                    <a:pt x="129" y="147"/>
                    <a:pt x="128" y="149"/>
                  </a:cubicBezTo>
                  <a:cubicBezTo>
                    <a:pt x="127" y="149"/>
                    <a:pt x="126" y="150"/>
                    <a:pt x="126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7" y="154"/>
                    <a:pt x="127" y="154"/>
                    <a:pt x="127" y="154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27" y="147"/>
                    <a:pt x="20" y="140"/>
                    <a:pt x="16" y="133"/>
                  </a:cubicBezTo>
                  <a:cubicBezTo>
                    <a:pt x="13" y="129"/>
                    <a:pt x="11" y="126"/>
                    <a:pt x="10" y="123"/>
                  </a:cubicBezTo>
                  <a:cubicBezTo>
                    <a:pt x="9" y="122"/>
                    <a:pt x="9" y="121"/>
                    <a:pt x="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3"/>
                    <a:pt x="11" y="11"/>
                    <a:pt x="12" y="10"/>
                  </a:cubicBezTo>
                  <a:cubicBezTo>
                    <a:pt x="13" y="9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</a:path>
              </a:pathLst>
            </a:custGeom>
            <a:solidFill>
              <a:srgbClr val="3E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96"/>
            <p:cNvSpPr>
              <a:spLocks/>
            </p:cNvSpPr>
            <p:nvPr/>
          </p:nvSpPr>
          <p:spPr bwMode="auto">
            <a:xfrm>
              <a:off x="11420476" y="-1858963"/>
              <a:ext cx="327025" cy="515938"/>
            </a:xfrm>
            <a:custGeom>
              <a:avLst/>
              <a:gdLst>
                <a:gd name="T0" fmla="*/ 6 w 77"/>
                <a:gd name="T1" fmla="*/ 29 h 121"/>
                <a:gd name="T2" fmla="*/ 60 w 77"/>
                <a:gd name="T3" fmla="*/ 27 h 121"/>
                <a:gd name="T4" fmla="*/ 57 w 77"/>
                <a:gd name="T5" fmla="*/ 93 h 121"/>
                <a:gd name="T6" fmla="*/ 0 w 77"/>
                <a:gd name="T7" fmla="*/ 95 h 121"/>
                <a:gd name="T8" fmla="*/ 9 w 77"/>
                <a:gd name="T9" fmla="*/ 91 h 121"/>
                <a:gd name="T10" fmla="*/ 59 w 77"/>
                <a:gd name="T11" fmla="*/ 56 h 121"/>
                <a:gd name="T12" fmla="*/ 36 w 77"/>
                <a:gd name="T13" fmla="*/ 31 h 121"/>
                <a:gd name="T14" fmla="*/ 5 w 77"/>
                <a:gd name="T15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21">
                  <a:moveTo>
                    <a:pt x="6" y="29"/>
                  </a:moveTo>
                  <a:cubicBezTo>
                    <a:pt x="33" y="0"/>
                    <a:pt x="60" y="27"/>
                    <a:pt x="60" y="27"/>
                  </a:cubicBezTo>
                  <a:cubicBezTo>
                    <a:pt x="77" y="43"/>
                    <a:pt x="71" y="77"/>
                    <a:pt x="57" y="93"/>
                  </a:cubicBezTo>
                  <a:cubicBezTo>
                    <a:pt x="47" y="109"/>
                    <a:pt x="5" y="121"/>
                    <a:pt x="0" y="95"/>
                  </a:cubicBezTo>
                  <a:cubicBezTo>
                    <a:pt x="4" y="94"/>
                    <a:pt x="6" y="92"/>
                    <a:pt x="9" y="91"/>
                  </a:cubicBezTo>
                  <a:cubicBezTo>
                    <a:pt x="50" y="105"/>
                    <a:pt x="58" y="67"/>
                    <a:pt x="59" y="56"/>
                  </a:cubicBezTo>
                  <a:cubicBezTo>
                    <a:pt x="59" y="43"/>
                    <a:pt x="49" y="30"/>
                    <a:pt x="36" y="31"/>
                  </a:cubicBezTo>
                  <a:cubicBezTo>
                    <a:pt x="36" y="31"/>
                    <a:pt x="11" y="27"/>
                    <a:pt x="5" y="51"/>
                  </a:cubicBezTo>
                </a:path>
              </a:pathLst>
            </a:custGeom>
            <a:solidFill>
              <a:srgbClr val="3E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97"/>
            <p:cNvSpPr>
              <a:spLocks/>
            </p:cNvSpPr>
            <p:nvPr/>
          </p:nvSpPr>
          <p:spPr bwMode="auto">
            <a:xfrm>
              <a:off x="10937876" y="-2262188"/>
              <a:ext cx="122238" cy="344488"/>
            </a:xfrm>
            <a:custGeom>
              <a:avLst/>
              <a:gdLst>
                <a:gd name="T0" fmla="*/ 12 w 29"/>
                <a:gd name="T1" fmla="*/ 81 h 81"/>
                <a:gd name="T2" fmla="*/ 9 w 29"/>
                <a:gd name="T3" fmla="*/ 79 h 81"/>
                <a:gd name="T4" fmla="*/ 2 w 29"/>
                <a:gd name="T5" fmla="*/ 70 h 81"/>
                <a:gd name="T6" fmla="*/ 0 w 29"/>
                <a:gd name="T7" fmla="*/ 63 h 81"/>
                <a:gd name="T8" fmla="*/ 0 w 29"/>
                <a:gd name="T9" fmla="*/ 55 h 81"/>
                <a:gd name="T10" fmla="*/ 3 w 29"/>
                <a:gd name="T11" fmla="*/ 47 h 81"/>
                <a:gd name="T12" fmla="*/ 5 w 29"/>
                <a:gd name="T13" fmla="*/ 43 h 81"/>
                <a:gd name="T14" fmla="*/ 7 w 29"/>
                <a:gd name="T15" fmla="*/ 39 h 81"/>
                <a:gd name="T16" fmla="*/ 17 w 29"/>
                <a:gd name="T17" fmla="*/ 25 h 81"/>
                <a:gd name="T18" fmla="*/ 22 w 29"/>
                <a:gd name="T19" fmla="*/ 19 h 81"/>
                <a:gd name="T20" fmla="*/ 24 w 29"/>
                <a:gd name="T21" fmla="*/ 16 h 81"/>
                <a:gd name="T22" fmla="*/ 25 w 29"/>
                <a:gd name="T23" fmla="*/ 13 h 81"/>
                <a:gd name="T24" fmla="*/ 26 w 29"/>
                <a:gd name="T25" fmla="*/ 11 h 81"/>
                <a:gd name="T26" fmla="*/ 27 w 29"/>
                <a:gd name="T27" fmla="*/ 8 h 81"/>
                <a:gd name="T28" fmla="*/ 28 w 29"/>
                <a:gd name="T29" fmla="*/ 4 h 81"/>
                <a:gd name="T30" fmla="*/ 29 w 29"/>
                <a:gd name="T31" fmla="*/ 0 h 81"/>
                <a:gd name="T32" fmla="*/ 29 w 29"/>
                <a:gd name="T33" fmla="*/ 4 h 81"/>
                <a:gd name="T34" fmla="*/ 29 w 29"/>
                <a:gd name="T35" fmla="*/ 8 h 81"/>
                <a:gd name="T36" fmla="*/ 28 w 29"/>
                <a:gd name="T37" fmla="*/ 11 h 81"/>
                <a:gd name="T38" fmla="*/ 27 w 29"/>
                <a:gd name="T39" fmla="*/ 14 h 81"/>
                <a:gd name="T40" fmla="*/ 26 w 29"/>
                <a:gd name="T41" fmla="*/ 17 h 81"/>
                <a:gd name="T42" fmla="*/ 24 w 29"/>
                <a:gd name="T43" fmla="*/ 21 h 81"/>
                <a:gd name="T44" fmla="*/ 20 w 29"/>
                <a:gd name="T45" fmla="*/ 27 h 81"/>
                <a:gd name="T46" fmla="*/ 15 w 29"/>
                <a:gd name="T47" fmla="*/ 34 h 81"/>
                <a:gd name="T48" fmla="*/ 10 w 29"/>
                <a:gd name="T49" fmla="*/ 41 h 81"/>
                <a:gd name="T50" fmla="*/ 8 w 29"/>
                <a:gd name="T51" fmla="*/ 45 h 81"/>
                <a:gd name="T52" fmla="*/ 6 w 29"/>
                <a:gd name="T53" fmla="*/ 48 h 81"/>
                <a:gd name="T54" fmla="*/ 4 w 29"/>
                <a:gd name="T55" fmla="*/ 56 h 81"/>
                <a:gd name="T56" fmla="*/ 3 w 29"/>
                <a:gd name="T57" fmla="*/ 63 h 81"/>
                <a:gd name="T58" fmla="*/ 4 w 29"/>
                <a:gd name="T59" fmla="*/ 66 h 81"/>
                <a:gd name="T60" fmla="*/ 4 w 29"/>
                <a:gd name="T61" fmla="*/ 69 h 81"/>
                <a:gd name="T62" fmla="*/ 9 w 29"/>
                <a:gd name="T63" fmla="*/ 78 h 81"/>
                <a:gd name="T64" fmla="*/ 12 w 29"/>
                <a:gd name="T6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81">
                  <a:moveTo>
                    <a:pt x="12" y="81"/>
                  </a:moveTo>
                  <a:cubicBezTo>
                    <a:pt x="12" y="81"/>
                    <a:pt x="11" y="81"/>
                    <a:pt x="9" y="79"/>
                  </a:cubicBezTo>
                  <a:cubicBezTo>
                    <a:pt x="7" y="77"/>
                    <a:pt x="4" y="74"/>
                    <a:pt x="2" y="70"/>
                  </a:cubicBezTo>
                  <a:cubicBezTo>
                    <a:pt x="1" y="68"/>
                    <a:pt x="1" y="66"/>
                    <a:pt x="0" y="63"/>
                  </a:cubicBezTo>
                  <a:cubicBezTo>
                    <a:pt x="0" y="61"/>
                    <a:pt x="0" y="58"/>
                    <a:pt x="0" y="55"/>
                  </a:cubicBezTo>
                  <a:cubicBezTo>
                    <a:pt x="1" y="52"/>
                    <a:pt x="1" y="49"/>
                    <a:pt x="3" y="47"/>
                  </a:cubicBezTo>
                  <a:cubicBezTo>
                    <a:pt x="3" y="45"/>
                    <a:pt x="4" y="44"/>
                    <a:pt x="5" y="43"/>
                  </a:cubicBezTo>
                  <a:cubicBezTo>
                    <a:pt x="5" y="41"/>
                    <a:pt x="6" y="40"/>
                    <a:pt x="7" y="39"/>
                  </a:cubicBezTo>
                  <a:cubicBezTo>
                    <a:pt x="10" y="34"/>
                    <a:pt x="14" y="29"/>
                    <a:pt x="17" y="25"/>
                  </a:cubicBezTo>
                  <a:cubicBezTo>
                    <a:pt x="19" y="23"/>
                    <a:pt x="20" y="21"/>
                    <a:pt x="22" y="19"/>
                  </a:cubicBezTo>
                  <a:cubicBezTo>
                    <a:pt x="22" y="18"/>
                    <a:pt x="23" y="17"/>
                    <a:pt x="24" y="16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7" y="10"/>
                    <a:pt x="27" y="9"/>
                    <a:pt x="27" y="8"/>
                  </a:cubicBezTo>
                  <a:cubicBezTo>
                    <a:pt x="28" y="6"/>
                    <a:pt x="28" y="5"/>
                    <a:pt x="28" y="4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29" y="0"/>
                    <a:pt x="29" y="1"/>
                    <a:pt x="29" y="4"/>
                  </a:cubicBezTo>
                  <a:cubicBezTo>
                    <a:pt x="29" y="5"/>
                    <a:pt x="29" y="7"/>
                    <a:pt x="29" y="8"/>
                  </a:cubicBezTo>
                  <a:cubicBezTo>
                    <a:pt x="28" y="9"/>
                    <a:pt x="28" y="10"/>
                    <a:pt x="28" y="11"/>
                  </a:cubicBezTo>
                  <a:cubicBezTo>
                    <a:pt x="28" y="12"/>
                    <a:pt x="28" y="13"/>
                    <a:pt x="27" y="14"/>
                  </a:cubicBezTo>
                  <a:cubicBezTo>
                    <a:pt x="27" y="15"/>
                    <a:pt x="27" y="16"/>
                    <a:pt x="26" y="17"/>
                  </a:cubicBezTo>
                  <a:cubicBezTo>
                    <a:pt x="25" y="19"/>
                    <a:pt x="25" y="20"/>
                    <a:pt x="24" y="21"/>
                  </a:cubicBezTo>
                  <a:cubicBezTo>
                    <a:pt x="23" y="23"/>
                    <a:pt x="21" y="25"/>
                    <a:pt x="20" y="27"/>
                  </a:cubicBezTo>
                  <a:cubicBezTo>
                    <a:pt x="18" y="29"/>
                    <a:pt x="17" y="32"/>
                    <a:pt x="15" y="34"/>
                  </a:cubicBezTo>
                  <a:cubicBezTo>
                    <a:pt x="13" y="36"/>
                    <a:pt x="12" y="39"/>
                    <a:pt x="10" y="41"/>
                  </a:cubicBezTo>
                  <a:cubicBezTo>
                    <a:pt x="9" y="42"/>
                    <a:pt x="9" y="43"/>
                    <a:pt x="8" y="45"/>
                  </a:cubicBezTo>
                  <a:cubicBezTo>
                    <a:pt x="7" y="46"/>
                    <a:pt x="7" y="47"/>
                    <a:pt x="6" y="48"/>
                  </a:cubicBezTo>
                  <a:cubicBezTo>
                    <a:pt x="5" y="51"/>
                    <a:pt x="4" y="53"/>
                    <a:pt x="4" y="56"/>
                  </a:cubicBezTo>
                  <a:cubicBezTo>
                    <a:pt x="3" y="58"/>
                    <a:pt x="3" y="61"/>
                    <a:pt x="3" y="63"/>
                  </a:cubicBezTo>
                  <a:cubicBezTo>
                    <a:pt x="3" y="64"/>
                    <a:pt x="3" y="65"/>
                    <a:pt x="4" y="66"/>
                  </a:cubicBezTo>
                  <a:cubicBezTo>
                    <a:pt x="4" y="67"/>
                    <a:pt x="4" y="68"/>
                    <a:pt x="4" y="69"/>
                  </a:cubicBezTo>
                  <a:cubicBezTo>
                    <a:pt x="6" y="73"/>
                    <a:pt x="8" y="76"/>
                    <a:pt x="9" y="78"/>
                  </a:cubicBezTo>
                  <a:cubicBezTo>
                    <a:pt x="11" y="80"/>
                    <a:pt x="12" y="81"/>
                    <a:pt x="12" y="81"/>
                  </a:cubicBez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98"/>
            <p:cNvSpPr>
              <a:spLocks/>
            </p:cNvSpPr>
            <p:nvPr/>
          </p:nvSpPr>
          <p:spPr bwMode="auto">
            <a:xfrm>
              <a:off x="11098213" y="-2262188"/>
              <a:ext cx="123825" cy="344488"/>
            </a:xfrm>
            <a:custGeom>
              <a:avLst/>
              <a:gdLst>
                <a:gd name="T0" fmla="*/ 12 w 29"/>
                <a:gd name="T1" fmla="*/ 81 h 81"/>
                <a:gd name="T2" fmla="*/ 9 w 29"/>
                <a:gd name="T3" fmla="*/ 79 h 81"/>
                <a:gd name="T4" fmla="*/ 2 w 29"/>
                <a:gd name="T5" fmla="*/ 70 h 81"/>
                <a:gd name="T6" fmla="*/ 0 w 29"/>
                <a:gd name="T7" fmla="*/ 63 h 81"/>
                <a:gd name="T8" fmla="*/ 0 w 29"/>
                <a:gd name="T9" fmla="*/ 55 h 81"/>
                <a:gd name="T10" fmla="*/ 3 w 29"/>
                <a:gd name="T11" fmla="*/ 47 h 81"/>
                <a:gd name="T12" fmla="*/ 5 w 29"/>
                <a:gd name="T13" fmla="*/ 43 h 81"/>
                <a:gd name="T14" fmla="*/ 7 w 29"/>
                <a:gd name="T15" fmla="*/ 39 h 81"/>
                <a:gd name="T16" fmla="*/ 17 w 29"/>
                <a:gd name="T17" fmla="*/ 25 h 81"/>
                <a:gd name="T18" fmla="*/ 22 w 29"/>
                <a:gd name="T19" fmla="*/ 19 h 81"/>
                <a:gd name="T20" fmla="*/ 24 w 29"/>
                <a:gd name="T21" fmla="*/ 16 h 81"/>
                <a:gd name="T22" fmla="*/ 25 w 29"/>
                <a:gd name="T23" fmla="*/ 13 h 81"/>
                <a:gd name="T24" fmla="*/ 26 w 29"/>
                <a:gd name="T25" fmla="*/ 11 h 81"/>
                <a:gd name="T26" fmla="*/ 27 w 29"/>
                <a:gd name="T27" fmla="*/ 8 h 81"/>
                <a:gd name="T28" fmla="*/ 28 w 29"/>
                <a:gd name="T29" fmla="*/ 4 h 81"/>
                <a:gd name="T30" fmla="*/ 29 w 29"/>
                <a:gd name="T31" fmla="*/ 0 h 81"/>
                <a:gd name="T32" fmla="*/ 29 w 29"/>
                <a:gd name="T33" fmla="*/ 4 h 81"/>
                <a:gd name="T34" fmla="*/ 29 w 29"/>
                <a:gd name="T35" fmla="*/ 8 h 81"/>
                <a:gd name="T36" fmla="*/ 28 w 29"/>
                <a:gd name="T37" fmla="*/ 11 h 81"/>
                <a:gd name="T38" fmla="*/ 27 w 29"/>
                <a:gd name="T39" fmla="*/ 14 h 81"/>
                <a:gd name="T40" fmla="*/ 26 w 29"/>
                <a:gd name="T41" fmla="*/ 17 h 81"/>
                <a:gd name="T42" fmla="*/ 24 w 29"/>
                <a:gd name="T43" fmla="*/ 21 h 81"/>
                <a:gd name="T44" fmla="*/ 20 w 29"/>
                <a:gd name="T45" fmla="*/ 27 h 81"/>
                <a:gd name="T46" fmla="*/ 15 w 29"/>
                <a:gd name="T47" fmla="*/ 34 h 81"/>
                <a:gd name="T48" fmla="*/ 10 w 29"/>
                <a:gd name="T49" fmla="*/ 41 h 81"/>
                <a:gd name="T50" fmla="*/ 8 w 29"/>
                <a:gd name="T51" fmla="*/ 45 h 81"/>
                <a:gd name="T52" fmla="*/ 6 w 29"/>
                <a:gd name="T53" fmla="*/ 48 h 81"/>
                <a:gd name="T54" fmla="*/ 4 w 29"/>
                <a:gd name="T55" fmla="*/ 56 h 81"/>
                <a:gd name="T56" fmla="*/ 3 w 29"/>
                <a:gd name="T57" fmla="*/ 63 h 81"/>
                <a:gd name="T58" fmla="*/ 4 w 29"/>
                <a:gd name="T59" fmla="*/ 66 h 81"/>
                <a:gd name="T60" fmla="*/ 4 w 29"/>
                <a:gd name="T61" fmla="*/ 69 h 81"/>
                <a:gd name="T62" fmla="*/ 9 w 29"/>
                <a:gd name="T63" fmla="*/ 78 h 81"/>
                <a:gd name="T64" fmla="*/ 12 w 29"/>
                <a:gd name="T6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81">
                  <a:moveTo>
                    <a:pt x="12" y="81"/>
                  </a:moveTo>
                  <a:cubicBezTo>
                    <a:pt x="12" y="81"/>
                    <a:pt x="11" y="81"/>
                    <a:pt x="9" y="79"/>
                  </a:cubicBezTo>
                  <a:cubicBezTo>
                    <a:pt x="7" y="77"/>
                    <a:pt x="4" y="74"/>
                    <a:pt x="2" y="70"/>
                  </a:cubicBezTo>
                  <a:cubicBezTo>
                    <a:pt x="1" y="68"/>
                    <a:pt x="1" y="66"/>
                    <a:pt x="0" y="63"/>
                  </a:cubicBezTo>
                  <a:cubicBezTo>
                    <a:pt x="0" y="61"/>
                    <a:pt x="0" y="58"/>
                    <a:pt x="0" y="55"/>
                  </a:cubicBezTo>
                  <a:cubicBezTo>
                    <a:pt x="1" y="52"/>
                    <a:pt x="1" y="49"/>
                    <a:pt x="3" y="47"/>
                  </a:cubicBezTo>
                  <a:cubicBezTo>
                    <a:pt x="3" y="45"/>
                    <a:pt x="4" y="44"/>
                    <a:pt x="5" y="43"/>
                  </a:cubicBezTo>
                  <a:cubicBezTo>
                    <a:pt x="5" y="41"/>
                    <a:pt x="6" y="40"/>
                    <a:pt x="7" y="39"/>
                  </a:cubicBezTo>
                  <a:cubicBezTo>
                    <a:pt x="10" y="34"/>
                    <a:pt x="14" y="29"/>
                    <a:pt x="17" y="25"/>
                  </a:cubicBezTo>
                  <a:cubicBezTo>
                    <a:pt x="19" y="23"/>
                    <a:pt x="20" y="21"/>
                    <a:pt x="22" y="19"/>
                  </a:cubicBezTo>
                  <a:cubicBezTo>
                    <a:pt x="23" y="18"/>
                    <a:pt x="23" y="17"/>
                    <a:pt x="24" y="16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7" y="10"/>
                    <a:pt x="27" y="9"/>
                    <a:pt x="27" y="8"/>
                  </a:cubicBezTo>
                  <a:cubicBezTo>
                    <a:pt x="28" y="6"/>
                    <a:pt x="28" y="5"/>
                    <a:pt x="28" y="4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29" y="0"/>
                    <a:pt x="29" y="1"/>
                    <a:pt x="29" y="4"/>
                  </a:cubicBezTo>
                  <a:cubicBezTo>
                    <a:pt x="29" y="5"/>
                    <a:pt x="29" y="7"/>
                    <a:pt x="29" y="8"/>
                  </a:cubicBezTo>
                  <a:cubicBezTo>
                    <a:pt x="29" y="9"/>
                    <a:pt x="28" y="10"/>
                    <a:pt x="28" y="11"/>
                  </a:cubicBezTo>
                  <a:cubicBezTo>
                    <a:pt x="28" y="12"/>
                    <a:pt x="28" y="13"/>
                    <a:pt x="27" y="14"/>
                  </a:cubicBezTo>
                  <a:cubicBezTo>
                    <a:pt x="27" y="15"/>
                    <a:pt x="27" y="16"/>
                    <a:pt x="26" y="17"/>
                  </a:cubicBezTo>
                  <a:cubicBezTo>
                    <a:pt x="25" y="19"/>
                    <a:pt x="25" y="20"/>
                    <a:pt x="24" y="21"/>
                  </a:cubicBezTo>
                  <a:cubicBezTo>
                    <a:pt x="23" y="23"/>
                    <a:pt x="21" y="25"/>
                    <a:pt x="20" y="27"/>
                  </a:cubicBezTo>
                  <a:cubicBezTo>
                    <a:pt x="18" y="29"/>
                    <a:pt x="17" y="32"/>
                    <a:pt x="15" y="34"/>
                  </a:cubicBezTo>
                  <a:cubicBezTo>
                    <a:pt x="13" y="36"/>
                    <a:pt x="12" y="39"/>
                    <a:pt x="10" y="41"/>
                  </a:cubicBezTo>
                  <a:cubicBezTo>
                    <a:pt x="9" y="42"/>
                    <a:pt x="9" y="43"/>
                    <a:pt x="8" y="45"/>
                  </a:cubicBezTo>
                  <a:cubicBezTo>
                    <a:pt x="7" y="46"/>
                    <a:pt x="7" y="47"/>
                    <a:pt x="6" y="48"/>
                  </a:cubicBezTo>
                  <a:cubicBezTo>
                    <a:pt x="5" y="51"/>
                    <a:pt x="4" y="53"/>
                    <a:pt x="4" y="56"/>
                  </a:cubicBezTo>
                  <a:cubicBezTo>
                    <a:pt x="3" y="58"/>
                    <a:pt x="3" y="61"/>
                    <a:pt x="3" y="63"/>
                  </a:cubicBezTo>
                  <a:cubicBezTo>
                    <a:pt x="3" y="64"/>
                    <a:pt x="3" y="65"/>
                    <a:pt x="4" y="66"/>
                  </a:cubicBezTo>
                  <a:cubicBezTo>
                    <a:pt x="4" y="67"/>
                    <a:pt x="4" y="68"/>
                    <a:pt x="4" y="69"/>
                  </a:cubicBezTo>
                  <a:cubicBezTo>
                    <a:pt x="6" y="73"/>
                    <a:pt x="8" y="76"/>
                    <a:pt x="9" y="78"/>
                  </a:cubicBezTo>
                  <a:cubicBezTo>
                    <a:pt x="11" y="80"/>
                    <a:pt x="12" y="81"/>
                    <a:pt x="12" y="81"/>
                  </a:cubicBez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99"/>
            <p:cNvSpPr>
              <a:spLocks/>
            </p:cNvSpPr>
            <p:nvPr/>
          </p:nvSpPr>
          <p:spPr bwMode="auto">
            <a:xfrm>
              <a:off x="11260138" y="-2262188"/>
              <a:ext cx="122238" cy="344488"/>
            </a:xfrm>
            <a:custGeom>
              <a:avLst/>
              <a:gdLst>
                <a:gd name="T0" fmla="*/ 12 w 29"/>
                <a:gd name="T1" fmla="*/ 81 h 81"/>
                <a:gd name="T2" fmla="*/ 9 w 29"/>
                <a:gd name="T3" fmla="*/ 79 h 81"/>
                <a:gd name="T4" fmla="*/ 2 w 29"/>
                <a:gd name="T5" fmla="*/ 70 h 81"/>
                <a:gd name="T6" fmla="*/ 0 w 29"/>
                <a:gd name="T7" fmla="*/ 63 h 81"/>
                <a:gd name="T8" fmla="*/ 0 w 29"/>
                <a:gd name="T9" fmla="*/ 55 h 81"/>
                <a:gd name="T10" fmla="*/ 3 w 29"/>
                <a:gd name="T11" fmla="*/ 47 h 81"/>
                <a:gd name="T12" fmla="*/ 5 w 29"/>
                <a:gd name="T13" fmla="*/ 43 h 81"/>
                <a:gd name="T14" fmla="*/ 7 w 29"/>
                <a:gd name="T15" fmla="*/ 39 h 81"/>
                <a:gd name="T16" fmla="*/ 17 w 29"/>
                <a:gd name="T17" fmla="*/ 25 h 81"/>
                <a:gd name="T18" fmla="*/ 22 w 29"/>
                <a:gd name="T19" fmla="*/ 19 h 81"/>
                <a:gd name="T20" fmla="*/ 24 w 29"/>
                <a:gd name="T21" fmla="*/ 16 h 81"/>
                <a:gd name="T22" fmla="*/ 25 w 29"/>
                <a:gd name="T23" fmla="*/ 13 h 81"/>
                <a:gd name="T24" fmla="*/ 26 w 29"/>
                <a:gd name="T25" fmla="*/ 11 h 81"/>
                <a:gd name="T26" fmla="*/ 27 w 29"/>
                <a:gd name="T27" fmla="*/ 8 h 81"/>
                <a:gd name="T28" fmla="*/ 28 w 29"/>
                <a:gd name="T29" fmla="*/ 4 h 81"/>
                <a:gd name="T30" fmla="*/ 29 w 29"/>
                <a:gd name="T31" fmla="*/ 0 h 81"/>
                <a:gd name="T32" fmla="*/ 29 w 29"/>
                <a:gd name="T33" fmla="*/ 4 h 81"/>
                <a:gd name="T34" fmla="*/ 29 w 29"/>
                <a:gd name="T35" fmla="*/ 8 h 81"/>
                <a:gd name="T36" fmla="*/ 28 w 29"/>
                <a:gd name="T37" fmla="*/ 11 h 81"/>
                <a:gd name="T38" fmla="*/ 27 w 29"/>
                <a:gd name="T39" fmla="*/ 14 h 81"/>
                <a:gd name="T40" fmla="*/ 26 w 29"/>
                <a:gd name="T41" fmla="*/ 17 h 81"/>
                <a:gd name="T42" fmla="*/ 24 w 29"/>
                <a:gd name="T43" fmla="*/ 21 h 81"/>
                <a:gd name="T44" fmla="*/ 20 w 29"/>
                <a:gd name="T45" fmla="*/ 27 h 81"/>
                <a:gd name="T46" fmla="*/ 15 w 29"/>
                <a:gd name="T47" fmla="*/ 34 h 81"/>
                <a:gd name="T48" fmla="*/ 10 w 29"/>
                <a:gd name="T49" fmla="*/ 41 h 81"/>
                <a:gd name="T50" fmla="*/ 8 w 29"/>
                <a:gd name="T51" fmla="*/ 45 h 81"/>
                <a:gd name="T52" fmla="*/ 6 w 29"/>
                <a:gd name="T53" fmla="*/ 48 h 81"/>
                <a:gd name="T54" fmla="*/ 4 w 29"/>
                <a:gd name="T55" fmla="*/ 56 h 81"/>
                <a:gd name="T56" fmla="*/ 3 w 29"/>
                <a:gd name="T57" fmla="*/ 63 h 81"/>
                <a:gd name="T58" fmla="*/ 4 w 29"/>
                <a:gd name="T59" fmla="*/ 66 h 81"/>
                <a:gd name="T60" fmla="*/ 5 w 29"/>
                <a:gd name="T61" fmla="*/ 69 h 81"/>
                <a:gd name="T62" fmla="*/ 9 w 29"/>
                <a:gd name="T63" fmla="*/ 78 h 81"/>
                <a:gd name="T64" fmla="*/ 12 w 29"/>
                <a:gd name="T6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81">
                  <a:moveTo>
                    <a:pt x="12" y="81"/>
                  </a:moveTo>
                  <a:cubicBezTo>
                    <a:pt x="12" y="81"/>
                    <a:pt x="11" y="81"/>
                    <a:pt x="9" y="79"/>
                  </a:cubicBezTo>
                  <a:cubicBezTo>
                    <a:pt x="7" y="77"/>
                    <a:pt x="4" y="74"/>
                    <a:pt x="2" y="70"/>
                  </a:cubicBezTo>
                  <a:cubicBezTo>
                    <a:pt x="1" y="68"/>
                    <a:pt x="1" y="66"/>
                    <a:pt x="0" y="63"/>
                  </a:cubicBezTo>
                  <a:cubicBezTo>
                    <a:pt x="0" y="61"/>
                    <a:pt x="0" y="58"/>
                    <a:pt x="0" y="55"/>
                  </a:cubicBezTo>
                  <a:cubicBezTo>
                    <a:pt x="1" y="52"/>
                    <a:pt x="1" y="49"/>
                    <a:pt x="3" y="47"/>
                  </a:cubicBezTo>
                  <a:cubicBezTo>
                    <a:pt x="3" y="45"/>
                    <a:pt x="4" y="44"/>
                    <a:pt x="5" y="43"/>
                  </a:cubicBezTo>
                  <a:cubicBezTo>
                    <a:pt x="5" y="41"/>
                    <a:pt x="6" y="40"/>
                    <a:pt x="7" y="39"/>
                  </a:cubicBezTo>
                  <a:cubicBezTo>
                    <a:pt x="10" y="34"/>
                    <a:pt x="14" y="29"/>
                    <a:pt x="17" y="25"/>
                  </a:cubicBezTo>
                  <a:cubicBezTo>
                    <a:pt x="19" y="23"/>
                    <a:pt x="20" y="21"/>
                    <a:pt x="22" y="19"/>
                  </a:cubicBezTo>
                  <a:cubicBezTo>
                    <a:pt x="23" y="18"/>
                    <a:pt x="23" y="17"/>
                    <a:pt x="24" y="16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7" y="10"/>
                    <a:pt x="27" y="9"/>
                    <a:pt x="27" y="8"/>
                  </a:cubicBezTo>
                  <a:cubicBezTo>
                    <a:pt x="28" y="6"/>
                    <a:pt x="28" y="5"/>
                    <a:pt x="28" y="4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29" y="0"/>
                    <a:pt x="29" y="1"/>
                    <a:pt x="29" y="4"/>
                  </a:cubicBezTo>
                  <a:cubicBezTo>
                    <a:pt x="29" y="5"/>
                    <a:pt x="29" y="7"/>
                    <a:pt x="29" y="8"/>
                  </a:cubicBezTo>
                  <a:cubicBezTo>
                    <a:pt x="29" y="9"/>
                    <a:pt x="28" y="10"/>
                    <a:pt x="28" y="11"/>
                  </a:cubicBezTo>
                  <a:cubicBezTo>
                    <a:pt x="28" y="12"/>
                    <a:pt x="28" y="13"/>
                    <a:pt x="27" y="14"/>
                  </a:cubicBezTo>
                  <a:cubicBezTo>
                    <a:pt x="27" y="15"/>
                    <a:pt x="27" y="16"/>
                    <a:pt x="26" y="17"/>
                  </a:cubicBezTo>
                  <a:cubicBezTo>
                    <a:pt x="26" y="19"/>
                    <a:pt x="25" y="20"/>
                    <a:pt x="24" y="21"/>
                  </a:cubicBezTo>
                  <a:cubicBezTo>
                    <a:pt x="23" y="23"/>
                    <a:pt x="21" y="25"/>
                    <a:pt x="20" y="27"/>
                  </a:cubicBezTo>
                  <a:cubicBezTo>
                    <a:pt x="18" y="29"/>
                    <a:pt x="17" y="32"/>
                    <a:pt x="15" y="34"/>
                  </a:cubicBezTo>
                  <a:cubicBezTo>
                    <a:pt x="13" y="36"/>
                    <a:pt x="12" y="39"/>
                    <a:pt x="10" y="41"/>
                  </a:cubicBezTo>
                  <a:cubicBezTo>
                    <a:pt x="9" y="42"/>
                    <a:pt x="9" y="43"/>
                    <a:pt x="8" y="45"/>
                  </a:cubicBezTo>
                  <a:cubicBezTo>
                    <a:pt x="7" y="46"/>
                    <a:pt x="7" y="47"/>
                    <a:pt x="6" y="48"/>
                  </a:cubicBezTo>
                  <a:cubicBezTo>
                    <a:pt x="5" y="51"/>
                    <a:pt x="4" y="53"/>
                    <a:pt x="4" y="56"/>
                  </a:cubicBezTo>
                  <a:cubicBezTo>
                    <a:pt x="3" y="58"/>
                    <a:pt x="3" y="61"/>
                    <a:pt x="3" y="63"/>
                  </a:cubicBezTo>
                  <a:cubicBezTo>
                    <a:pt x="3" y="64"/>
                    <a:pt x="3" y="65"/>
                    <a:pt x="4" y="66"/>
                  </a:cubicBezTo>
                  <a:cubicBezTo>
                    <a:pt x="4" y="67"/>
                    <a:pt x="4" y="68"/>
                    <a:pt x="5" y="69"/>
                  </a:cubicBezTo>
                  <a:cubicBezTo>
                    <a:pt x="6" y="73"/>
                    <a:pt x="8" y="76"/>
                    <a:pt x="9" y="78"/>
                  </a:cubicBezTo>
                  <a:cubicBezTo>
                    <a:pt x="11" y="80"/>
                    <a:pt x="12" y="81"/>
                    <a:pt x="12" y="81"/>
                  </a:cubicBez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00"/>
            <p:cNvSpPr>
              <a:spLocks noEditPoints="1"/>
            </p:cNvSpPr>
            <p:nvPr/>
          </p:nvSpPr>
          <p:spPr bwMode="auto">
            <a:xfrm>
              <a:off x="10834688" y="-1833563"/>
              <a:ext cx="119063" cy="635000"/>
            </a:xfrm>
            <a:custGeom>
              <a:avLst/>
              <a:gdLst>
                <a:gd name="T0" fmla="*/ 24 w 28"/>
                <a:gd name="T1" fmla="*/ 147 h 149"/>
                <a:gd name="T2" fmla="*/ 28 w 28"/>
                <a:gd name="T3" fmla="*/ 149 h 149"/>
                <a:gd name="T4" fmla="*/ 28 w 28"/>
                <a:gd name="T5" fmla="*/ 149 h 149"/>
                <a:gd name="T6" fmla="*/ 24 w 28"/>
                <a:gd name="T7" fmla="*/ 147 h 149"/>
                <a:gd name="T8" fmla="*/ 0 w 28"/>
                <a:gd name="T9" fmla="*/ 115 h 149"/>
                <a:gd name="T10" fmla="*/ 0 w 28"/>
                <a:gd name="T11" fmla="*/ 116 h 149"/>
                <a:gd name="T12" fmla="*/ 14 w 28"/>
                <a:gd name="T13" fmla="*/ 138 h 149"/>
                <a:gd name="T14" fmla="*/ 8 w 28"/>
                <a:gd name="T15" fmla="*/ 130 h 149"/>
                <a:gd name="T16" fmla="*/ 0 w 28"/>
                <a:gd name="T17" fmla="*/ 116 h 149"/>
                <a:gd name="T18" fmla="*/ 0 w 28"/>
                <a:gd name="T19" fmla="*/ 115 h 149"/>
                <a:gd name="T20" fmla="*/ 3 w 28"/>
                <a:gd name="T21" fmla="*/ 0 h 149"/>
                <a:gd name="T22" fmla="*/ 0 w 28"/>
                <a:gd name="T23" fmla="*/ 5 h 149"/>
                <a:gd name="T24" fmla="*/ 3 w 28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9">
                  <a:moveTo>
                    <a:pt x="24" y="147"/>
                  </a:moveTo>
                  <a:cubicBezTo>
                    <a:pt x="25" y="148"/>
                    <a:pt x="27" y="148"/>
                    <a:pt x="28" y="149"/>
                  </a:cubicBezTo>
                  <a:cubicBezTo>
                    <a:pt x="28" y="149"/>
                    <a:pt x="28" y="149"/>
                    <a:pt x="28" y="149"/>
                  </a:cubicBezTo>
                  <a:cubicBezTo>
                    <a:pt x="27" y="148"/>
                    <a:pt x="25" y="148"/>
                    <a:pt x="24" y="147"/>
                  </a:cubicBezTo>
                  <a:moveTo>
                    <a:pt x="0" y="115"/>
                  </a:moveTo>
                  <a:cubicBezTo>
                    <a:pt x="0" y="115"/>
                    <a:pt x="0" y="116"/>
                    <a:pt x="0" y="116"/>
                  </a:cubicBezTo>
                  <a:cubicBezTo>
                    <a:pt x="0" y="116"/>
                    <a:pt x="5" y="128"/>
                    <a:pt x="14" y="138"/>
                  </a:cubicBezTo>
                  <a:cubicBezTo>
                    <a:pt x="12" y="135"/>
                    <a:pt x="10" y="133"/>
                    <a:pt x="8" y="130"/>
                  </a:cubicBezTo>
                  <a:cubicBezTo>
                    <a:pt x="3" y="122"/>
                    <a:pt x="0" y="116"/>
                    <a:pt x="0" y="116"/>
                  </a:cubicBezTo>
                  <a:cubicBezTo>
                    <a:pt x="0" y="116"/>
                    <a:pt x="0" y="115"/>
                    <a:pt x="0" y="115"/>
                  </a:cubicBezTo>
                  <a:moveTo>
                    <a:pt x="3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1" y="3"/>
                    <a:pt x="2" y="1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01"/>
            <p:cNvSpPr>
              <a:spLocks/>
            </p:cNvSpPr>
            <p:nvPr/>
          </p:nvSpPr>
          <p:spPr bwMode="auto">
            <a:xfrm>
              <a:off x="10953751" y="-1198563"/>
              <a:ext cx="12700" cy="3175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DCC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02"/>
            <p:cNvSpPr>
              <a:spLocks/>
            </p:cNvSpPr>
            <p:nvPr/>
          </p:nvSpPr>
          <p:spPr bwMode="auto">
            <a:xfrm>
              <a:off x="10864851" y="-1828801"/>
              <a:ext cx="301625" cy="604838"/>
            </a:xfrm>
            <a:custGeom>
              <a:avLst/>
              <a:gdLst>
                <a:gd name="T0" fmla="*/ 71 w 71"/>
                <a:gd name="T1" fmla="*/ 0 h 142"/>
                <a:gd name="T2" fmla="*/ 6 w 71"/>
                <a:gd name="T3" fmla="*/ 0 h 142"/>
                <a:gd name="T4" fmla="*/ 6 w 71"/>
                <a:gd name="T5" fmla="*/ 0 h 142"/>
                <a:gd name="T6" fmla="*/ 4 w 71"/>
                <a:gd name="T7" fmla="*/ 2 h 142"/>
                <a:gd name="T8" fmla="*/ 0 w 71"/>
                <a:gd name="T9" fmla="*/ 9 h 142"/>
                <a:gd name="T10" fmla="*/ 0 w 71"/>
                <a:gd name="T11" fmla="*/ 112 h 142"/>
                <a:gd name="T12" fmla="*/ 1 w 71"/>
                <a:gd name="T13" fmla="*/ 112 h 142"/>
                <a:gd name="T14" fmla="*/ 2 w 71"/>
                <a:gd name="T15" fmla="*/ 115 h 142"/>
                <a:gd name="T16" fmla="*/ 8 w 71"/>
                <a:gd name="T17" fmla="*/ 125 h 142"/>
                <a:gd name="T18" fmla="*/ 26 w 71"/>
                <a:gd name="T19" fmla="*/ 142 h 142"/>
                <a:gd name="T20" fmla="*/ 71 w 71"/>
                <a:gd name="T21" fmla="*/ 142 h 142"/>
                <a:gd name="T22" fmla="*/ 71 w 71"/>
                <a:gd name="T2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142">
                  <a:moveTo>
                    <a:pt x="7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3" y="3"/>
                    <a:pt x="1" y="5"/>
                    <a:pt x="0" y="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3"/>
                    <a:pt x="1" y="114"/>
                    <a:pt x="2" y="115"/>
                  </a:cubicBezTo>
                  <a:cubicBezTo>
                    <a:pt x="3" y="118"/>
                    <a:pt x="5" y="121"/>
                    <a:pt x="8" y="125"/>
                  </a:cubicBezTo>
                  <a:cubicBezTo>
                    <a:pt x="12" y="131"/>
                    <a:pt x="19" y="139"/>
                    <a:pt x="26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38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03"/>
            <p:cNvSpPr>
              <a:spLocks/>
            </p:cNvSpPr>
            <p:nvPr/>
          </p:nvSpPr>
          <p:spPr bwMode="auto">
            <a:xfrm>
              <a:off x="10831513" y="-1862138"/>
              <a:ext cx="334963" cy="671513"/>
            </a:xfrm>
            <a:custGeom>
              <a:avLst/>
              <a:gdLst>
                <a:gd name="T0" fmla="*/ 79 w 79"/>
                <a:gd name="T1" fmla="*/ 0 h 158"/>
                <a:gd name="T2" fmla="*/ 13 w 79"/>
                <a:gd name="T3" fmla="*/ 0 h 158"/>
                <a:gd name="T4" fmla="*/ 13 w 79"/>
                <a:gd name="T5" fmla="*/ 0 h 158"/>
                <a:gd name="T6" fmla="*/ 12 w 79"/>
                <a:gd name="T7" fmla="*/ 0 h 158"/>
                <a:gd name="T8" fmla="*/ 4 w 79"/>
                <a:gd name="T9" fmla="*/ 7 h 158"/>
                <a:gd name="T10" fmla="*/ 1 w 79"/>
                <a:gd name="T11" fmla="*/ 12 h 158"/>
                <a:gd name="T12" fmla="*/ 0 w 79"/>
                <a:gd name="T13" fmla="*/ 17 h 158"/>
                <a:gd name="T14" fmla="*/ 0 w 79"/>
                <a:gd name="T15" fmla="*/ 17 h 158"/>
                <a:gd name="T16" fmla="*/ 0 w 79"/>
                <a:gd name="T17" fmla="*/ 121 h 158"/>
                <a:gd name="T18" fmla="*/ 1 w 79"/>
                <a:gd name="T19" fmla="*/ 122 h 158"/>
                <a:gd name="T20" fmla="*/ 1 w 79"/>
                <a:gd name="T21" fmla="*/ 123 h 158"/>
                <a:gd name="T22" fmla="*/ 9 w 79"/>
                <a:gd name="T23" fmla="*/ 137 h 158"/>
                <a:gd name="T24" fmla="*/ 15 w 79"/>
                <a:gd name="T25" fmla="*/ 145 h 158"/>
                <a:gd name="T26" fmla="*/ 25 w 79"/>
                <a:gd name="T27" fmla="*/ 154 h 158"/>
                <a:gd name="T28" fmla="*/ 29 w 79"/>
                <a:gd name="T29" fmla="*/ 156 h 158"/>
                <a:gd name="T30" fmla="*/ 32 w 79"/>
                <a:gd name="T31" fmla="*/ 157 h 158"/>
                <a:gd name="T32" fmla="*/ 32 w 79"/>
                <a:gd name="T33" fmla="*/ 157 h 158"/>
                <a:gd name="T34" fmla="*/ 34 w 79"/>
                <a:gd name="T35" fmla="*/ 158 h 158"/>
                <a:gd name="T36" fmla="*/ 79 w 79"/>
                <a:gd name="T37" fmla="*/ 158 h 158"/>
                <a:gd name="T38" fmla="*/ 79 w 79"/>
                <a:gd name="T39" fmla="*/ 150 h 158"/>
                <a:gd name="T40" fmla="*/ 34 w 79"/>
                <a:gd name="T41" fmla="*/ 150 h 158"/>
                <a:gd name="T42" fmla="*/ 16 w 79"/>
                <a:gd name="T43" fmla="*/ 133 h 158"/>
                <a:gd name="T44" fmla="*/ 10 w 79"/>
                <a:gd name="T45" fmla="*/ 123 h 158"/>
                <a:gd name="T46" fmla="*/ 9 w 79"/>
                <a:gd name="T47" fmla="*/ 120 h 158"/>
                <a:gd name="T48" fmla="*/ 8 w 79"/>
                <a:gd name="T49" fmla="*/ 120 h 158"/>
                <a:gd name="T50" fmla="*/ 8 w 79"/>
                <a:gd name="T51" fmla="*/ 17 h 158"/>
                <a:gd name="T52" fmla="*/ 12 w 79"/>
                <a:gd name="T53" fmla="*/ 10 h 158"/>
                <a:gd name="T54" fmla="*/ 14 w 79"/>
                <a:gd name="T55" fmla="*/ 8 h 158"/>
                <a:gd name="T56" fmla="*/ 14 w 79"/>
                <a:gd name="T57" fmla="*/ 8 h 158"/>
                <a:gd name="T58" fmla="*/ 79 w 79"/>
                <a:gd name="T59" fmla="*/ 8 h 158"/>
                <a:gd name="T60" fmla="*/ 79 w 79"/>
                <a:gd name="T6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9" h="158">
                  <a:moveTo>
                    <a:pt x="7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7" y="2"/>
                    <a:pt x="4" y="7"/>
                  </a:cubicBezTo>
                  <a:cubicBezTo>
                    <a:pt x="3" y="8"/>
                    <a:pt x="2" y="10"/>
                    <a:pt x="1" y="12"/>
                  </a:cubicBezTo>
                  <a:cubicBezTo>
                    <a:pt x="1" y="13"/>
                    <a:pt x="1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2"/>
                    <a:pt x="1" y="122"/>
                  </a:cubicBezTo>
                  <a:cubicBezTo>
                    <a:pt x="1" y="122"/>
                    <a:pt x="1" y="123"/>
                    <a:pt x="1" y="123"/>
                  </a:cubicBezTo>
                  <a:cubicBezTo>
                    <a:pt x="1" y="123"/>
                    <a:pt x="4" y="129"/>
                    <a:pt x="9" y="137"/>
                  </a:cubicBezTo>
                  <a:cubicBezTo>
                    <a:pt x="11" y="140"/>
                    <a:pt x="13" y="142"/>
                    <a:pt x="15" y="145"/>
                  </a:cubicBezTo>
                  <a:cubicBezTo>
                    <a:pt x="18" y="148"/>
                    <a:pt x="21" y="151"/>
                    <a:pt x="25" y="154"/>
                  </a:cubicBezTo>
                  <a:cubicBezTo>
                    <a:pt x="26" y="155"/>
                    <a:pt x="28" y="155"/>
                    <a:pt x="29" y="156"/>
                  </a:cubicBezTo>
                  <a:cubicBezTo>
                    <a:pt x="30" y="157"/>
                    <a:pt x="31" y="157"/>
                    <a:pt x="32" y="157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3" y="158"/>
                    <a:pt x="33" y="158"/>
                    <a:pt x="34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27" y="147"/>
                    <a:pt x="20" y="139"/>
                    <a:pt x="16" y="133"/>
                  </a:cubicBezTo>
                  <a:cubicBezTo>
                    <a:pt x="13" y="129"/>
                    <a:pt x="11" y="126"/>
                    <a:pt x="10" y="123"/>
                  </a:cubicBezTo>
                  <a:cubicBezTo>
                    <a:pt x="9" y="122"/>
                    <a:pt x="9" y="121"/>
                    <a:pt x="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3"/>
                    <a:pt x="11" y="11"/>
                    <a:pt x="12" y="10"/>
                  </a:cubicBezTo>
                  <a:cubicBezTo>
                    <a:pt x="13" y="9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38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04"/>
            <p:cNvSpPr>
              <a:spLocks/>
            </p:cNvSpPr>
            <p:nvPr/>
          </p:nvSpPr>
          <p:spPr bwMode="auto">
            <a:xfrm>
              <a:off x="6343651" y="-1122363"/>
              <a:ext cx="122238" cy="200025"/>
            </a:xfrm>
            <a:custGeom>
              <a:avLst/>
              <a:gdLst>
                <a:gd name="T0" fmla="*/ 69 w 77"/>
                <a:gd name="T1" fmla="*/ 0 h 126"/>
                <a:gd name="T2" fmla="*/ 0 w 77"/>
                <a:gd name="T3" fmla="*/ 16 h 126"/>
                <a:gd name="T4" fmla="*/ 43 w 77"/>
                <a:gd name="T5" fmla="*/ 126 h 126"/>
                <a:gd name="T6" fmla="*/ 77 w 77"/>
                <a:gd name="T7" fmla="*/ 118 h 126"/>
                <a:gd name="T8" fmla="*/ 69 w 77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26">
                  <a:moveTo>
                    <a:pt x="69" y="0"/>
                  </a:moveTo>
                  <a:lnTo>
                    <a:pt x="0" y="16"/>
                  </a:lnTo>
                  <a:lnTo>
                    <a:pt x="43" y="126"/>
                  </a:lnTo>
                  <a:lnTo>
                    <a:pt x="77" y="1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9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105"/>
            <p:cNvSpPr>
              <a:spLocks/>
            </p:cNvSpPr>
            <p:nvPr/>
          </p:nvSpPr>
          <p:spPr bwMode="auto">
            <a:xfrm>
              <a:off x="6343651" y="-1122363"/>
              <a:ext cx="122238" cy="200025"/>
            </a:xfrm>
            <a:custGeom>
              <a:avLst/>
              <a:gdLst>
                <a:gd name="T0" fmla="*/ 69 w 77"/>
                <a:gd name="T1" fmla="*/ 0 h 126"/>
                <a:gd name="T2" fmla="*/ 0 w 77"/>
                <a:gd name="T3" fmla="*/ 16 h 126"/>
                <a:gd name="T4" fmla="*/ 43 w 77"/>
                <a:gd name="T5" fmla="*/ 126 h 126"/>
                <a:gd name="T6" fmla="*/ 77 w 77"/>
                <a:gd name="T7" fmla="*/ 118 h 126"/>
                <a:gd name="T8" fmla="*/ 69 w 77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26">
                  <a:moveTo>
                    <a:pt x="69" y="0"/>
                  </a:moveTo>
                  <a:lnTo>
                    <a:pt x="0" y="16"/>
                  </a:lnTo>
                  <a:lnTo>
                    <a:pt x="43" y="126"/>
                  </a:lnTo>
                  <a:lnTo>
                    <a:pt x="77" y="118"/>
                  </a:lnTo>
                  <a:lnTo>
                    <a:pt x="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106"/>
            <p:cNvSpPr>
              <a:spLocks/>
            </p:cNvSpPr>
            <p:nvPr/>
          </p:nvSpPr>
          <p:spPr bwMode="auto">
            <a:xfrm>
              <a:off x="6411913" y="-935038"/>
              <a:ext cx="63500" cy="139700"/>
            </a:xfrm>
            <a:custGeom>
              <a:avLst/>
              <a:gdLst>
                <a:gd name="T0" fmla="*/ 0 w 15"/>
                <a:gd name="T1" fmla="*/ 3 h 33"/>
                <a:gd name="T2" fmla="*/ 10 w 15"/>
                <a:gd name="T3" fmla="*/ 27 h 33"/>
                <a:gd name="T4" fmla="*/ 14 w 15"/>
                <a:gd name="T5" fmla="*/ 32 h 33"/>
                <a:gd name="T6" fmla="*/ 15 w 15"/>
                <a:gd name="T7" fmla="*/ 26 h 33"/>
                <a:gd name="T8" fmla="*/ 13 w 15"/>
                <a:gd name="T9" fmla="*/ 0 h 33"/>
                <a:gd name="T10" fmla="*/ 0 w 15"/>
                <a:gd name="T11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3">
                  <a:moveTo>
                    <a:pt x="0" y="3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1" y="31"/>
                    <a:pt x="13" y="33"/>
                    <a:pt x="14" y="32"/>
                  </a:cubicBezTo>
                  <a:cubicBezTo>
                    <a:pt x="15" y="32"/>
                    <a:pt x="15" y="30"/>
                    <a:pt x="15" y="2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5050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107"/>
            <p:cNvSpPr>
              <a:spLocks/>
            </p:cNvSpPr>
            <p:nvPr/>
          </p:nvSpPr>
          <p:spPr bwMode="auto">
            <a:xfrm>
              <a:off x="6092826" y="-2219326"/>
              <a:ext cx="360363" cy="1122363"/>
            </a:xfrm>
            <a:custGeom>
              <a:avLst/>
              <a:gdLst>
                <a:gd name="T0" fmla="*/ 0 w 227"/>
                <a:gd name="T1" fmla="*/ 10 h 707"/>
                <a:gd name="T2" fmla="*/ 158 w 227"/>
                <a:gd name="T3" fmla="*/ 707 h 707"/>
                <a:gd name="T4" fmla="*/ 182 w 227"/>
                <a:gd name="T5" fmla="*/ 702 h 707"/>
                <a:gd name="T6" fmla="*/ 203 w 227"/>
                <a:gd name="T7" fmla="*/ 696 h 707"/>
                <a:gd name="T8" fmla="*/ 227 w 227"/>
                <a:gd name="T9" fmla="*/ 691 h 707"/>
                <a:gd name="T10" fmla="*/ 70 w 227"/>
                <a:gd name="T11" fmla="*/ 0 h 707"/>
                <a:gd name="T12" fmla="*/ 46 w 227"/>
                <a:gd name="T13" fmla="*/ 5 h 707"/>
                <a:gd name="T14" fmla="*/ 24 w 227"/>
                <a:gd name="T15" fmla="*/ 10 h 707"/>
                <a:gd name="T16" fmla="*/ 24 w 227"/>
                <a:gd name="T17" fmla="*/ 5 h 707"/>
                <a:gd name="T18" fmla="*/ 0 w 227"/>
                <a:gd name="T19" fmla="*/ 1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707">
                  <a:moveTo>
                    <a:pt x="0" y="10"/>
                  </a:moveTo>
                  <a:lnTo>
                    <a:pt x="158" y="707"/>
                  </a:lnTo>
                  <a:lnTo>
                    <a:pt x="182" y="702"/>
                  </a:lnTo>
                  <a:lnTo>
                    <a:pt x="203" y="696"/>
                  </a:lnTo>
                  <a:lnTo>
                    <a:pt x="227" y="691"/>
                  </a:lnTo>
                  <a:lnTo>
                    <a:pt x="70" y="0"/>
                  </a:lnTo>
                  <a:lnTo>
                    <a:pt x="46" y="5"/>
                  </a:lnTo>
                  <a:lnTo>
                    <a:pt x="24" y="10"/>
                  </a:lnTo>
                  <a:lnTo>
                    <a:pt x="24" y="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9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08"/>
            <p:cNvSpPr>
              <a:spLocks/>
            </p:cNvSpPr>
            <p:nvPr/>
          </p:nvSpPr>
          <p:spPr bwMode="auto">
            <a:xfrm>
              <a:off x="6092826" y="-2219326"/>
              <a:ext cx="360363" cy="1122363"/>
            </a:xfrm>
            <a:custGeom>
              <a:avLst/>
              <a:gdLst>
                <a:gd name="T0" fmla="*/ 0 w 227"/>
                <a:gd name="T1" fmla="*/ 10 h 707"/>
                <a:gd name="T2" fmla="*/ 158 w 227"/>
                <a:gd name="T3" fmla="*/ 707 h 707"/>
                <a:gd name="T4" fmla="*/ 182 w 227"/>
                <a:gd name="T5" fmla="*/ 702 h 707"/>
                <a:gd name="T6" fmla="*/ 203 w 227"/>
                <a:gd name="T7" fmla="*/ 696 h 707"/>
                <a:gd name="T8" fmla="*/ 227 w 227"/>
                <a:gd name="T9" fmla="*/ 691 h 707"/>
                <a:gd name="T10" fmla="*/ 70 w 227"/>
                <a:gd name="T11" fmla="*/ 0 h 707"/>
                <a:gd name="T12" fmla="*/ 46 w 227"/>
                <a:gd name="T13" fmla="*/ 5 h 707"/>
                <a:gd name="T14" fmla="*/ 24 w 227"/>
                <a:gd name="T15" fmla="*/ 10 h 707"/>
                <a:gd name="T16" fmla="*/ 24 w 227"/>
                <a:gd name="T17" fmla="*/ 5 h 707"/>
                <a:gd name="T18" fmla="*/ 0 w 227"/>
                <a:gd name="T19" fmla="*/ 1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707">
                  <a:moveTo>
                    <a:pt x="0" y="10"/>
                  </a:moveTo>
                  <a:lnTo>
                    <a:pt x="158" y="707"/>
                  </a:lnTo>
                  <a:lnTo>
                    <a:pt x="182" y="702"/>
                  </a:lnTo>
                  <a:lnTo>
                    <a:pt x="203" y="696"/>
                  </a:lnTo>
                  <a:lnTo>
                    <a:pt x="227" y="691"/>
                  </a:lnTo>
                  <a:lnTo>
                    <a:pt x="70" y="0"/>
                  </a:lnTo>
                  <a:lnTo>
                    <a:pt x="46" y="5"/>
                  </a:lnTo>
                  <a:lnTo>
                    <a:pt x="24" y="10"/>
                  </a:lnTo>
                  <a:lnTo>
                    <a:pt x="24" y="5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109"/>
            <p:cNvSpPr>
              <a:spLocks/>
            </p:cNvSpPr>
            <p:nvPr/>
          </p:nvSpPr>
          <p:spPr bwMode="auto">
            <a:xfrm>
              <a:off x="6059488" y="-2355851"/>
              <a:ext cx="152400" cy="177800"/>
            </a:xfrm>
            <a:custGeom>
              <a:avLst/>
              <a:gdLst>
                <a:gd name="T0" fmla="*/ 8 w 36"/>
                <a:gd name="T1" fmla="*/ 41 h 42"/>
                <a:gd name="T2" fmla="*/ 9 w 36"/>
                <a:gd name="T3" fmla="*/ 42 h 42"/>
                <a:gd name="T4" fmla="*/ 35 w 36"/>
                <a:gd name="T5" fmla="*/ 36 h 42"/>
                <a:gd name="T6" fmla="*/ 36 w 36"/>
                <a:gd name="T7" fmla="*/ 35 h 42"/>
                <a:gd name="T8" fmla="*/ 28 w 36"/>
                <a:gd name="T9" fmla="*/ 0 h 42"/>
                <a:gd name="T10" fmla="*/ 27 w 36"/>
                <a:gd name="T11" fmla="*/ 0 h 42"/>
                <a:gd name="T12" fmla="*/ 1 w 36"/>
                <a:gd name="T13" fmla="*/ 5 h 42"/>
                <a:gd name="T14" fmla="*/ 0 w 36"/>
                <a:gd name="T15" fmla="*/ 6 h 42"/>
                <a:gd name="T16" fmla="*/ 8 w 36"/>
                <a:gd name="T17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2">
                  <a:moveTo>
                    <a:pt x="8" y="41"/>
                  </a:moveTo>
                  <a:cubicBezTo>
                    <a:pt x="8" y="41"/>
                    <a:pt x="8" y="42"/>
                    <a:pt x="9" y="42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6" y="36"/>
                    <a:pt x="36" y="3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8" y="41"/>
                    <a:pt x="8" y="41"/>
                    <a:pt x="8" y="41"/>
                  </a:cubicBezTo>
                </a:path>
              </a:pathLst>
            </a:custGeom>
            <a:solidFill>
              <a:srgbClr val="2F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110"/>
            <p:cNvSpPr>
              <a:spLocks noEditPoints="1"/>
            </p:cNvSpPr>
            <p:nvPr/>
          </p:nvSpPr>
          <p:spPr bwMode="auto">
            <a:xfrm>
              <a:off x="6059488" y="-2343151"/>
              <a:ext cx="160338" cy="696913"/>
            </a:xfrm>
            <a:custGeom>
              <a:avLst/>
              <a:gdLst>
                <a:gd name="T0" fmla="*/ 8 w 38"/>
                <a:gd name="T1" fmla="*/ 38 h 164"/>
                <a:gd name="T2" fmla="*/ 8 w 38"/>
                <a:gd name="T3" fmla="*/ 39 h 164"/>
                <a:gd name="T4" fmla="*/ 8 w 38"/>
                <a:gd name="T5" fmla="*/ 39 h 164"/>
                <a:gd name="T6" fmla="*/ 9 w 38"/>
                <a:gd name="T7" fmla="*/ 39 h 164"/>
                <a:gd name="T8" fmla="*/ 9 w 38"/>
                <a:gd name="T9" fmla="*/ 40 h 164"/>
                <a:gd name="T10" fmla="*/ 38 w 38"/>
                <a:gd name="T11" fmla="*/ 164 h 164"/>
                <a:gd name="T12" fmla="*/ 38 w 38"/>
                <a:gd name="T13" fmla="*/ 164 h 164"/>
                <a:gd name="T14" fmla="*/ 9 w 38"/>
                <a:gd name="T15" fmla="*/ 39 h 164"/>
                <a:gd name="T16" fmla="*/ 9 w 38"/>
                <a:gd name="T17" fmla="*/ 39 h 164"/>
                <a:gd name="T18" fmla="*/ 8 w 38"/>
                <a:gd name="T19" fmla="*/ 38 h 164"/>
                <a:gd name="T20" fmla="*/ 13 w 38"/>
                <a:gd name="T21" fmla="*/ 0 h 164"/>
                <a:gd name="T22" fmla="*/ 13 w 38"/>
                <a:gd name="T23" fmla="*/ 0 h 164"/>
                <a:gd name="T24" fmla="*/ 1 w 38"/>
                <a:gd name="T25" fmla="*/ 2 h 164"/>
                <a:gd name="T26" fmla="*/ 0 w 38"/>
                <a:gd name="T27" fmla="*/ 3 h 164"/>
                <a:gd name="T28" fmla="*/ 1 w 38"/>
                <a:gd name="T29" fmla="*/ 2 h 164"/>
                <a:gd name="T30" fmla="*/ 13 w 38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164">
                  <a:moveTo>
                    <a:pt x="8" y="38"/>
                  </a:moveTo>
                  <a:cubicBezTo>
                    <a:pt x="8" y="38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40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8"/>
                    <a:pt x="8" y="38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111"/>
            <p:cNvSpPr>
              <a:spLocks/>
            </p:cNvSpPr>
            <p:nvPr/>
          </p:nvSpPr>
          <p:spPr bwMode="auto">
            <a:xfrm>
              <a:off x="6097588" y="-2190751"/>
              <a:ext cx="177800" cy="544513"/>
            </a:xfrm>
            <a:custGeom>
              <a:avLst/>
              <a:gdLst>
                <a:gd name="T0" fmla="*/ 13 w 42"/>
                <a:gd name="T1" fmla="*/ 0 h 128"/>
                <a:gd name="T2" fmla="*/ 0 w 42"/>
                <a:gd name="T3" fmla="*/ 3 h 128"/>
                <a:gd name="T4" fmla="*/ 0 w 42"/>
                <a:gd name="T5" fmla="*/ 3 h 128"/>
                <a:gd name="T6" fmla="*/ 29 w 42"/>
                <a:gd name="T7" fmla="*/ 128 h 128"/>
                <a:gd name="T8" fmla="*/ 42 w 42"/>
                <a:gd name="T9" fmla="*/ 128 h 128"/>
                <a:gd name="T10" fmla="*/ 13 w 42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28">
                  <a:moveTo>
                    <a:pt x="1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7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112"/>
            <p:cNvSpPr>
              <a:spLocks/>
            </p:cNvSpPr>
            <p:nvPr/>
          </p:nvSpPr>
          <p:spPr bwMode="auto">
            <a:xfrm>
              <a:off x="6059488" y="-2343151"/>
              <a:ext cx="93663" cy="165100"/>
            </a:xfrm>
            <a:custGeom>
              <a:avLst/>
              <a:gdLst>
                <a:gd name="T0" fmla="*/ 13 w 22"/>
                <a:gd name="T1" fmla="*/ 0 h 39"/>
                <a:gd name="T2" fmla="*/ 13 w 22"/>
                <a:gd name="T3" fmla="*/ 0 h 39"/>
                <a:gd name="T4" fmla="*/ 1 w 22"/>
                <a:gd name="T5" fmla="*/ 2 h 39"/>
                <a:gd name="T6" fmla="*/ 0 w 22"/>
                <a:gd name="T7" fmla="*/ 3 h 39"/>
                <a:gd name="T8" fmla="*/ 0 w 22"/>
                <a:gd name="T9" fmla="*/ 3 h 39"/>
                <a:gd name="T10" fmla="*/ 8 w 22"/>
                <a:gd name="T11" fmla="*/ 38 h 39"/>
                <a:gd name="T12" fmla="*/ 8 w 22"/>
                <a:gd name="T13" fmla="*/ 38 h 39"/>
                <a:gd name="T14" fmla="*/ 9 w 22"/>
                <a:gd name="T15" fmla="*/ 39 h 39"/>
                <a:gd name="T16" fmla="*/ 9 w 22"/>
                <a:gd name="T17" fmla="*/ 39 h 39"/>
                <a:gd name="T18" fmla="*/ 9 w 22"/>
                <a:gd name="T19" fmla="*/ 39 h 39"/>
                <a:gd name="T20" fmla="*/ 22 w 22"/>
                <a:gd name="T21" fmla="*/ 36 h 39"/>
                <a:gd name="T22" fmla="*/ 14 w 22"/>
                <a:gd name="T23" fmla="*/ 0 h 39"/>
                <a:gd name="T24" fmla="*/ 13 w 22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9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3" y="0"/>
                  </a:cubicBezTo>
                </a:path>
              </a:pathLst>
            </a:custGeom>
            <a:solidFill>
              <a:srgbClr val="23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113"/>
            <p:cNvSpPr>
              <a:spLocks/>
            </p:cNvSpPr>
            <p:nvPr/>
          </p:nvSpPr>
          <p:spPr bwMode="auto">
            <a:xfrm>
              <a:off x="6356351" y="-2254251"/>
              <a:ext cx="114300" cy="192088"/>
            </a:xfrm>
            <a:custGeom>
              <a:avLst/>
              <a:gdLst>
                <a:gd name="T0" fmla="*/ 0 w 72"/>
                <a:gd name="T1" fmla="*/ 121 h 121"/>
                <a:gd name="T2" fmla="*/ 72 w 72"/>
                <a:gd name="T3" fmla="*/ 115 h 121"/>
                <a:gd name="T4" fmla="*/ 45 w 72"/>
                <a:gd name="T5" fmla="*/ 0 h 121"/>
                <a:gd name="T6" fmla="*/ 11 w 72"/>
                <a:gd name="T7" fmla="*/ 3 h 121"/>
                <a:gd name="T8" fmla="*/ 0 w 72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1">
                  <a:moveTo>
                    <a:pt x="0" y="121"/>
                  </a:moveTo>
                  <a:lnTo>
                    <a:pt x="72" y="115"/>
                  </a:lnTo>
                  <a:lnTo>
                    <a:pt x="45" y="0"/>
                  </a:lnTo>
                  <a:lnTo>
                    <a:pt x="11" y="3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9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114"/>
            <p:cNvSpPr>
              <a:spLocks/>
            </p:cNvSpPr>
            <p:nvPr/>
          </p:nvSpPr>
          <p:spPr bwMode="auto">
            <a:xfrm>
              <a:off x="6356351" y="-2254251"/>
              <a:ext cx="114300" cy="192088"/>
            </a:xfrm>
            <a:custGeom>
              <a:avLst/>
              <a:gdLst>
                <a:gd name="T0" fmla="*/ 0 w 72"/>
                <a:gd name="T1" fmla="*/ 121 h 121"/>
                <a:gd name="T2" fmla="*/ 72 w 72"/>
                <a:gd name="T3" fmla="*/ 115 h 121"/>
                <a:gd name="T4" fmla="*/ 45 w 72"/>
                <a:gd name="T5" fmla="*/ 0 h 121"/>
                <a:gd name="T6" fmla="*/ 11 w 72"/>
                <a:gd name="T7" fmla="*/ 3 h 121"/>
                <a:gd name="T8" fmla="*/ 0 w 72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1">
                  <a:moveTo>
                    <a:pt x="0" y="121"/>
                  </a:moveTo>
                  <a:lnTo>
                    <a:pt x="72" y="115"/>
                  </a:lnTo>
                  <a:lnTo>
                    <a:pt x="45" y="0"/>
                  </a:lnTo>
                  <a:lnTo>
                    <a:pt x="11" y="3"/>
                  </a:lnTo>
                  <a:lnTo>
                    <a:pt x="0" y="1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115"/>
            <p:cNvSpPr>
              <a:spLocks/>
            </p:cNvSpPr>
            <p:nvPr/>
          </p:nvSpPr>
          <p:spPr bwMode="auto">
            <a:xfrm>
              <a:off x="6373813" y="-2386013"/>
              <a:ext cx="53975" cy="136525"/>
            </a:xfrm>
            <a:custGeom>
              <a:avLst/>
              <a:gdLst>
                <a:gd name="T0" fmla="*/ 13 w 13"/>
                <a:gd name="T1" fmla="*/ 31 h 32"/>
                <a:gd name="T2" fmla="*/ 8 w 13"/>
                <a:gd name="T3" fmla="*/ 6 h 32"/>
                <a:gd name="T4" fmla="*/ 4 w 13"/>
                <a:gd name="T5" fmla="*/ 0 h 32"/>
                <a:gd name="T6" fmla="*/ 2 w 13"/>
                <a:gd name="T7" fmla="*/ 6 h 32"/>
                <a:gd name="T8" fmla="*/ 0 w 13"/>
                <a:gd name="T9" fmla="*/ 32 h 32"/>
                <a:gd name="T10" fmla="*/ 13 w 13"/>
                <a:gd name="T1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2">
                  <a:moveTo>
                    <a:pt x="13" y="31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3" y="0"/>
                    <a:pt x="2" y="2"/>
                    <a:pt x="2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" y="31"/>
                    <a:pt x="13" y="31"/>
                    <a:pt x="13" y="31"/>
                  </a:cubicBezTo>
                </a:path>
              </a:pathLst>
            </a:custGeom>
            <a:solidFill>
              <a:srgbClr val="5050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116"/>
            <p:cNvSpPr>
              <a:spLocks/>
            </p:cNvSpPr>
            <p:nvPr/>
          </p:nvSpPr>
          <p:spPr bwMode="auto">
            <a:xfrm>
              <a:off x="6356351" y="-2071688"/>
              <a:ext cx="185738" cy="1136650"/>
            </a:xfrm>
            <a:custGeom>
              <a:avLst/>
              <a:gdLst>
                <a:gd name="T0" fmla="*/ 117 w 117"/>
                <a:gd name="T1" fmla="*/ 713 h 716"/>
                <a:gd name="T2" fmla="*/ 72 w 117"/>
                <a:gd name="T3" fmla="*/ 0 h 716"/>
                <a:gd name="T4" fmla="*/ 45 w 117"/>
                <a:gd name="T5" fmla="*/ 3 h 716"/>
                <a:gd name="T6" fmla="*/ 24 w 117"/>
                <a:gd name="T7" fmla="*/ 3 h 716"/>
                <a:gd name="T8" fmla="*/ 0 w 117"/>
                <a:gd name="T9" fmla="*/ 6 h 716"/>
                <a:gd name="T10" fmla="*/ 48 w 117"/>
                <a:gd name="T11" fmla="*/ 713 h 716"/>
                <a:gd name="T12" fmla="*/ 69 w 117"/>
                <a:gd name="T13" fmla="*/ 710 h 716"/>
                <a:gd name="T14" fmla="*/ 91 w 117"/>
                <a:gd name="T15" fmla="*/ 708 h 716"/>
                <a:gd name="T16" fmla="*/ 93 w 117"/>
                <a:gd name="T17" fmla="*/ 716 h 716"/>
                <a:gd name="T18" fmla="*/ 117 w 117"/>
                <a:gd name="T19" fmla="*/ 713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716">
                  <a:moveTo>
                    <a:pt x="117" y="713"/>
                  </a:moveTo>
                  <a:lnTo>
                    <a:pt x="72" y="0"/>
                  </a:lnTo>
                  <a:lnTo>
                    <a:pt x="45" y="3"/>
                  </a:lnTo>
                  <a:lnTo>
                    <a:pt x="24" y="3"/>
                  </a:lnTo>
                  <a:lnTo>
                    <a:pt x="0" y="6"/>
                  </a:lnTo>
                  <a:lnTo>
                    <a:pt x="48" y="713"/>
                  </a:lnTo>
                  <a:lnTo>
                    <a:pt x="69" y="710"/>
                  </a:lnTo>
                  <a:lnTo>
                    <a:pt x="91" y="708"/>
                  </a:lnTo>
                  <a:lnTo>
                    <a:pt x="93" y="716"/>
                  </a:lnTo>
                  <a:lnTo>
                    <a:pt x="117" y="713"/>
                  </a:lnTo>
                  <a:close/>
                </a:path>
              </a:pathLst>
            </a:custGeom>
            <a:solidFill>
              <a:srgbClr val="F49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117"/>
            <p:cNvSpPr>
              <a:spLocks/>
            </p:cNvSpPr>
            <p:nvPr/>
          </p:nvSpPr>
          <p:spPr bwMode="auto">
            <a:xfrm>
              <a:off x="6356351" y="-2071688"/>
              <a:ext cx="185738" cy="1136650"/>
            </a:xfrm>
            <a:custGeom>
              <a:avLst/>
              <a:gdLst>
                <a:gd name="T0" fmla="*/ 117 w 117"/>
                <a:gd name="T1" fmla="*/ 713 h 716"/>
                <a:gd name="T2" fmla="*/ 72 w 117"/>
                <a:gd name="T3" fmla="*/ 0 h 716"/>
                <a:gd name="T4" fmla="*/ 45 w 117"/>
                <a:gd name="T5" fmla="*/ 3 h 716"/>
                <a:gd name="T6" fmla="*/ 24 w 117"/>
                <a:gd name="T7" fmla="*/ 3 h 716"/>
                <a:gd name="T8" fmla="*/ 0 w 117"/>
                <a:gd name="T9" fmla="*/ 6 h 716"/>
                <a:gd name="T10" fmla="*/ 48 w 117"/>
                <a:gd name="T11" fmla="*/ 713 h 716"/>
                <a:gd name="T12" fmla="*/ 69 w 117"/>
                <a:gd name="T13" fmla="*/ 710 h 716"/>
                <a:gd name="T14" fmla="*/ 91 w 117"/>
                <a:gd name="T15" fmla="*/ 708 h 716"/>
                <a:gd name="T16" fmla="*/ 93 w 117"/>
                <a:gd name="T17" fmla="*/ 716 h 716"/>
                <a:gd name="T18" fmla="*/ 117 w 117"/>
                <a:gd name="T19" fmla="*/ 713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716">
                  <a:moveTo>
                    <a:pt x="117" y="713"/>
                  </a:moveTo>
                  <a:lnTo>
                    <a:pt x="72" y="0"/>
                  </a:lnTo>
                  <a:lnTo>
                    <a:pt x="45" y="3"/>
                  </a:lnTo>
                  <a:lnTo>
                    <a:pt x="24" y="3"/>
                  </a:lnTo>
                  <a:lnTo>
                    <a:pt x="0" y="6"/>
                  </a:lnTo>
                  <a:lnTo>
                    <a:pt x="48" y="713"/>
                  </a:lnTo>
                  <a:lnTo>
                    <a:pt x="69" y="710"/>
                  </a:lnTo>
                  <a:lnTo>
                    <a:pt x="91" y="708"/>
                  </a:lnTo>
                  <a:lnTo>
                    <a:pt x="93" y="716"/>
                  </a:lnTo>
                  <a:lnTo>
                    <a:pt x="117" y="7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118"/>
            <p:cNvSpPr>
              <a:spLocks/>
            </p:cNvSpPr>
            <p:nvPr/>
          </p:nvSpPr>
          <p:spPr bwMode="auto">
            <a:xfrm>
              <a:off x="6424613" y="-965201"/>
              <a:ext cx="130175" cy="166688"/>
            </a:xfrm>
            <a:custGeom>
              <a:avLst/>
              <a:gdLst>
                <a:gd name="T0" fmla="*/ 29 w 31"/>
                <a:gd name="T1" fmla="*/ 1 h 39"/>
                <a:gd name="T2" fmla="*/ 28 w 31"/>
                <a:gd name="T3" fmla="*/ 0 h 39"/>
                <a:gd name="T4" fmla="*/ 1 w 31"/>
                <a:gd name="T5" fmla="*/ 1 h 39"/>
                <a:gd name="T6" fmla="*/ 0 w 31"/>
                <a:gd name="T7" fmla="*/ 2 h 39"/>
                <a:gd name="T8" fmla="*/ 3 w 31"/>
                <a:gd name="T9" fmla="*/ 38 h 39"/>
                <a:gd name="T10" fmla="*/ 4 w 31"/>
                <a:gd name="T11" fmla="*/ 39 h 39"/>
                <a:gd name="T12" fmla="*/ 30 w 31"/>
                <a:gd name="T13" fmla="*/ 38 h 39"/>
                <a:gd name="T14" fmla="*/ 31 w 31"/>
                <a:gd name="T15" fmla="*/ 37 h 39"/>
                <a:gd name="T16" fmla="*/ 29 w 31"/>
                <a:gd name="T1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29" y="1"/>
                  </a:moveTo>
                  <a:cubicBezTo>
                    <a:pt x="29" y="1"/>
                    <a:pt x="28" y="0"/>
                    <a:pt x="28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3" y="39"/>
                    <a:pt x="4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1" y="37"/>
                    <a:pt x="31" y="37"/>
                  </a:cubicBezTo>
                  <a:cubicBezTo>
                    <a:pt x="29" y="1"/>
                    <a:pt x="29" y="1"/>
                    <a:pt x="29" y="1"/>
                  </a:cubicBezTo>
                </a:path>
              </a:pathLst>
            </a:custGeom>
            <a:solidFill>
              <a:srgbClr val="2F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119"/>
            <p:cNvSpPr>
              <a:spLocks noEditPoints="1"/>
            </p:cNvSpPr>
            <p:nvPr/>
          </p:nvSpPr>
          <p:spPr bwMode="auto">
            <a:xfrm>
              <a:off x="6415088" y="-2309813"/>
              <a:ext cx="80963" cy="663575"/>
            </a:xfrm>
            <a:custGeom>
              <a:avLst/>
              <a:gdLst>
                <a:gd name="T0" fmla="*/ 15 w 19"/>
                <a:gd name="T1" fmla="*/ 88 h 156"/>
                <a:gd name="T2" fmla="*/ 19 w 19"/>
                <a:gd name="T3" fmla="*/ 156 h 156"/>
                <a:gd name="T4" fmla="*/ 19 w 19"/>
                <a:gd name="T5" fmla="*/ 156 h 156"/>
                <a:gd name="T6" fmla="*/ 15 w 19"/>
                <a:gd name="T7" fmla="*/ 88 h 156"/>
                <a:gd name="T8" fmla="*/ 1 w 19"/>
                <a:gd name="T9" fmla="*/ 57 h 156"/>
                <a:gd name="T10" fmla="*/ 0 w 19"/>
                <a:gd name="T11" fmla="*/ 57 h 156"/>
                <a:gd name="T12" fmla="*/ 0 w 19"/>
                <a:gd name="T13" fmla="*/ 57 h 156"/>
                <a:gd name="T14" fmla="*/ 0 w 19"/>
                <a:gd name="T15" fmla="*/ 57 h 156"/>
                <a:gd name="T16" fmla="*/ 1 w 19"/>
                <a:gd name="T17" fmla="*/ 57 h 156"/>
                <a:gd name="T18" fmla="*/ 13 w 19"/>
                <a:gd name="T19" fmla="*/ 56 h 156"/>
                <a:gd name="T20" fmla="*/ 13 w 19"/>
                <a:gd name="T21" fmla="*/ 56 h 156"/>
                <a:gd name="T22" fmla="*/ 13 w 19"/>
                <a:gd name="T23" fmla="*/ 56 h 156"/>
                <a:gd name="T24" fmla="*/ 13 w 19"/>
                <a:gd name="T25" fmla="*/ 56 h 156"/>
                <a:gd name="T26" fmla="*/ 8 w 19"/>
                <a:gd name="T27" fmla="*/ 34 h 156"/>
                <a:gd name="T28" fmla="*/ 12 w 19"/>
                <a:gd name="T29" fmla="*/ 56 h 156"/>
                <a:gd name="T30" fmla="*/ 12 w 19"/>
                <a:gd name="T31" fmla="*/ 55 h 156"/>
                <a:gd name="T32" fmla="*/ 8 w 19"/>
                <a:gd name="T33" fmla="*/ 34 h 156"/>
                <a:gd name="T34" fmla="*/ 0 w 19"/>
                <a:gd name="T35" fmla="*/ 0 h 156"/>
                <a:gd name="T36" fmla="*/ 3 w 19"/>
                <a:gd name="T37" fmla="*/ 13 h 156"/>
                <a:gd name="T38" fmla="*/ 3 w 19"/>
                <a:gd name="T39" fmla="*/ 12 h 156"/>
                <a:gd name="T40" fmla="*/ 0 w 19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56">
                  <a:moveTo>
                    <a:pt x="15" y="88"/>
                  </a:move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1" y="57"/>
                    <a:pt x="1" y="57"/>
                  </a:cubicBezTo>
                  <a:moveTo>
                    <a:pt x="13" y="56"/>
                  </a:move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moveTo>
                    <a:pt x="8" y="34"/>
                  </a:moveTo>
                  <a:cubicBezTo>
                    <a:pt x="12" y="56"/>
                    <a:pt x="12" y="56"/>
                    <a:pt x="12" y="56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34"/>
                    <a:pt x="8" y="34"/>
                    <a:pt x="8" y="34"/>
                  </a:cubicBezTo>
                  <a:moveTo>
                    <a:pt x="0" y="0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120"/>
            <p:cNvSpPr>
              <a:spLocks/>
            </p:cNvSpPr>
            <p:nvPr/>
          </p:nvSpPr>
          <p:spPr bwMode="auto">
            <a:xfrm>
              <a:off x="6402388" y="-2254251"/>
              <a:ext cx="68263" cy="187325"/>
            </a:xfrm>
            <a:custGeom>
              <a:avLst/>
              <a:gdLst>
                <a:gd name="T0" fmla="*/ 6 w 16"/>
                <a:gd name="T1" fmla="*/ 0 h 44"/>
                <a:gd name="T2" fmla="*/ 0 w 16"/>
                <a:gd name="T3" fmla="*/ 0 h 44"/>
                <a:gd name="T4" fmla="*/ 2 w 16"/>
                <a:gd name="T5" fmla="*/ 43 h 44"/>
                <a:gd name="T6" fmla="*/ 3 w 16"/>
                <a:gd name="T7" fmla="*/ 44 h 44"/>
                <a:gd name="T8" fmla="*/ 4 w 16"/>
                <a:gd name="T9" fmla="*/ 44 h 44"/>
                <a:gd name="T10" fmla="*/ 6 w 16"/>
                <a:gd name="T11" fmla="*/ 44 h 44"/>
                <a:gd name="T12" fmla="*/ 16 w 16"/>
                <a:gd name="T13" fmla="*/ 43 h 44"/>
                <a:gd name="T14" fmla="*/ 16 w 16"/>
                <a:gd name="T15" fmla="*/ 43 h 44"/>
                <a:gd name="T16" fmla="*/ 16 w 16"/>
                <a:gd name="T17" fmla="*/ 43 h 44"/>
                <a:gd name="T18" fmla="*/ 15 w 16"/>
                <a:gd name="T19" fmla="*/ 43 h 44"/>
                <a:gd name="T20" fmla="*/ 11 w 16"/>
                <a:gd name="T21" fmla="*/ 21 h 44"/>
                <a:gd name="T22" fmla="*/ 6 w 16"/>
                <a:gd name="T23" fmla="*/ 1 h 44"/>
                <a:gd name="T24" fmla="*/ 6 w 16"/>
                <a:gd name="T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4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5" y="4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F7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121"/>
            <p:cNvSpPr>
              <a:spLocks/>
            </p:cNvSpPr>
            <p:nvPr/>
          </p:nvSpPr>
          <p:spPr bwMode="auto">
            <a:xfrm>
              <a:off x="6394451" y="-2386013"/>
              <a:ext cx="33338" cy="131763"/>
            </a:xfrm>
            <a:custGeom>
              <a:avLst/>
              <a:gdLst>
                <a:gd name="T0" fmla="*/ 0 w 8"/>
                <a:gd name="T1" fmla="*/ 0 h 31"/>
                <a:gd name="T2" fmla="*/ 0 w 8"/>
                <a:gd name="T3" fmla="*/ 1 h 31"/>
                <a:gd name="T4" fmla="*/ 2 w 8"/>
                <a:gd name="T5" fmla="*/ 31 h 31"/>
                <a:gd name="T6" fmla="*/ 8 w 8"/>
                <a:gd name="T7" fmla="*/ 31 h 31"/>
                <a:gd name="T8" fmla="*/ 8 w 8"/>
                <a:gd name="T9" fmla="*/ 31 h 31"/>
                <a:gd name="T10" fmla="*/ 5 w 8"/>
                <a:gd name="T11" fmla="*/ 18 h 31"/>
                <a:gd name="T12" fmla="*/ 3 w 8"/>
                <a:gd name="T13" fmla="*/ 6 h 31"/>
                <a:gd name="T14" fmla="*/ 2 w 8"/>
                <a:gd name="T15" fmla="*/ 5 h 31"/>
                <a:gd name="T16" fmla="*/ 0 w 8"/>
                <a:gd name="T17" fmla="*/ 1 h 31"/>
                <a:gd name="T18" fmla="*/ 0 w 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C3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122"/>
            <p:cNvSpPr>
              <a:spLocks/>
            </p:cNvSpPr>
            <p:nvPr/>
          </p:nvSpPr>
          <p:spPr bwMode="auto">
            <a:xfrm>
              <a:off x="6411913" y="-2071688"/>
              <a:ext cx="84138" cy="425450"/>
            </a:xfrm>
            <a:custGeom>
              <a:avLst/>
              <a:gdLst>
                <a:gd name="T0" fmla="*/ 14 w 20"/>
                <a:gd name="T1" fmla="*/ 0 h 100"/>
                <a:gd name="T2" fmla="*/ 4 w 20"/>
                <a:gd name="T3" fmla="*/ 1 h 100"/>
                <a:gd name="T4" fmla="*/ 2 w 20"/>
                <a:gd name="T5" fmla="*/ 1 h 100"/>
                <a:gd name="T6" fmla="*/ 1 w 20"/>
                <a:gd name="T7" fmla="*/ 1 h 100"/>
                <a:gd name="T8" fmla="*/ 1 w 20"/>
                <a:gd name="T9" fmla="*/ 1 h 100"/>
                <a:gd name="T10" fmla="*/ 0 w 20"/>
                <a:gd name="T11" fmla="*/ 2 h 100"/>
                <a:gd name="T12" fmla="*/ 7 w 20"/>
                <a:gd name="T13" fmla="*/ 100 h 100"/>
                <a:gd name="T14" fmla="*/ 20 w 20"/>
                <a:gd name="T15" fmla="*/ 100 h 100"/>
                <a:gd name="T16" fmla="*/ 16 w 20"/>
                <a:gd name="T17" fmla="*/ 32 h 100"/>
                <a:gd name="T18" fmla="*/ 14 w 20"/>
                <a:gd name="T19" fmla="*/ 1 h 100"/>
                <a:gd name="T20" fmla="*/ 14 w 20"/>
                <a:gd name="T21" fmla="*/ 0 h 100"/>
                <a:gd name="T22" fmla="*/ 14 w 20"/>
                <a:gd name="T2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00">
                  <a:moveTo>
                    <a:pt x="1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7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123"/>
            <p:cNvSpPr>
              <a:spLocks/>
            </p:cNvSpPr>
            <p:nvPr/>
          </p:nvSpPr>
          <p:spPr bwMode="auto">
            <a:xfrm>
              <a:off x="6572251" y="-2112963"/>
              <a:ext cx="215900" cy="927100"/>
            </a:xfrm>
            <a:custGeom>
              <a:avLst/>
              <a:gdLst>
                <a:gd name="T0" fmla="*/ 35 w 51"/>
                <a:gd name="T1" fmla="*/ 174 h 218"/>
                <a:gd name="T2" fmla="*/ 50 w 51"/>
                <a:gd name="T3" fmla="*/ 11 h 218"/>
                <a:gd name="T4" fmla="*/ 22 w 51"/>
                <a:gd name="T5" fmla="*/ 8 h 218"/>
                <a:gd name="T6" fmla="*/ 0 w 51"/>
                <a:gd name="T7" fmla="*/ 170 h 218"/>
                <a:gd name="T8" fmla="*/ 35 w 51"/>
                <a:gd name="T9" fmla="*/ 17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18">
                  <a:moveTo>
                    <a:pt x="35" y="174"/>
                  </a:moveTo>
                  <a:cubicBezTo>
                    <a:pt x="48" y="104"/>
                    <a:pt x="47" y="90"/>
                    <a:pt x="50" y="11"/>
                  </a:cubicBezTo>
                  <a:cubicBezTo>
                    <a:pt x="51" y="3"/>
                    <a:pt x="24" y="0"/>
                    <a:pt x="22" y="8"/>
                  </a:cubicBezTo>
                  <a:cubicBezTo>
                    <a:pt x="8" y="85"/>
                    <a:pt x="4" y="99"/>
                    <a:pt x="0" y="170"/>
                  </a:cubicBezTo>
                  <a:cubicBezTo>
                    <a:pt x="6" y="217"/>
                    <a:pt x="18" y="218"/>
                    <a:pt x="35" y="174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124"/>
            <p:cNvSpPr>
              <a:spLocks/>
            </p:cNvSpPr>
            <p:nvPr/>
          </p:nvSpPr>
          <p:spPr bwMode="auto">
            <a:xfrm>
              <a:off x="6534151" y="-1658938"/>
              <a:ext cx="238125" cy="523875"/>
            </a:xfrm>
            <a:custGeom>
              <a:avLst/>
              <a:gdLst>
                <a:gd name="T0" fmla="*/ 42 w 56"/>
                <a:gd name="T1" fmla="*/ 114 h 123"/>
                <a:gd name="T2" fmla="*/ 56 w 56"/>
                <a:gd name="T3" fmla="*/ 10 h 123"/>
                <a:gd name="T4" fmla="*/ 52 w 56"/>
                <a:gd name="T5" fmla="*/ 7 h 123"/>
                <a:gd name="T6" fmla="*/ 32 w 56"/>
                <a:gd name="T7" fmla="*/ 14 h 123"/>
                <a:gd name="T8" fmla="*/ 15 w 56"/>
                <a:gd name="T9" fmla="*/ 3 h 123"/>
                <a:gd name="T10" fmla="*/ 11 w 56"/>
                <a:gd name="T11" fmla="*/ 5 h 123"/>
                <a:gd name="T12" fmla="*/ 0 w 56"/>
                <a:gd name="T13" fmla="*/ 110 h 123"/>
                <a:gd name="T14" fmla="*/ 5 w 56"/>
                <a:gd name="T15" fmla="*/ 118 h 123"/>
                <a:gd name="T16" fmla="*/ 35 w 56"/>
                <a:gd name="T17" fmla="*/ 123 h 123"/>
                <a:gd name="T18" fmla="*/ 42 w 56"/>
                <a:gd name="T19" fmla="*/ 11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23">
                  <a:moveTo>
                    <a:pt x="42" y="114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6" y="6"/>
                    <a:pt x="54" y="5"/>
                    <a:pt x="52" y="7"/>
                  </a:cubicBezTo>
                  <a:cubicBezTo>
                    <a:pt x="52" y="7"/>
                    <a:pt x="42" y="15"/>
                    <a:pt x="32" y="14"/>
                  </a:cubicBezTo>
                  <a:cubicBezTo>
                    <a:pt x="23" y="13"/>
                    <a:pt x="15" y="3"/>
                    <a:pt x="15" y="3"/>
                  </a:cubicBezTo>
                  <a:cubicBezTo>
                    <a:pt x="13" y="0"/>
                    <a:pt x="11" y="1"/>
                    <a:pt x="11" y="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3"/>
                    <a:pt x="2" y="117"/>
                    <a:pt x="5" y="118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8" y="122"/>
                    <a:pt x="41" y="118"/>
                    <a:pt x="42" y="114"/>
                  </a:cubicBezTo>
                </a:path>
              </a:pathLst>
            </a:custGeom>
            <a:solidFill>
              <a:srgbClr val="41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125"/>
            <p:cNvSpPr>
              <a:spLocks/>
            </p:cNvSpPr>
            <p:nvPr/>
          </p:nvSpPr>
          <p:spPr bwMode="auto">
            <a:xfrm>
              <a:off x="6580188" y="-1658938"/>
              <a:ext cx="192088" cy="80963"/>
            </a:xfrm>
            <a:custGeom>
              <a:avLst/>
              <a:gdLst>
                <a:gd name="T0" fmla="*/ 43 w 45"/>
                <a:gd name="T1" fmla="*/ 10 h 19"/>
                <a:gd name="T2" fmla="*/ 45 w 45"/>
                <a:gd name="T3" fmla="*/ 9 h 19"/>
                <a:gd name="T4" fmla="*/ 41 w 45"/>
                <a:gd name="T5" fmla="*/ 7 h 19"/>
                <a:gd name="T6" fmla="*/ 21 w 45"/>
                <a:gd name="T7" fmla="*/ 14 h 19"/>
                <a:gd name="T8" fmla="*/ 4 w 45"/>
                <a:gd name="T9" fmla="*/ 3 h 19"/>
                <a:gd name="T10" fmla="*/ 0 w 45"/>
                <a:gd name="T11" fmla="*/ 4 h 19"/>
                <a:gd name="T12" fmla="*/ 2 w 45"/>
                <a:gd name="T13" fmla="*/ 6 h 19"/>
                <a:gd name="T14" fmla="*/ 21 w 45"/>
                <a:gd name="T15" fmla="*/ 18 h 19"/>
                <a:gd name="T16" fmla="*/ 43 w 45"/>
                <a:gd name="T1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9">
                  <a:moveTo>
                    <a:pt x="43" y="10"/>
                  </a:moveTo>
                  <a:cubicBezTo>
                    <a:pt x="43" y="10"/>
                    <a:pt x="44" y="9"/>
                    <a:pt x="45" y="9"/>
                  </a:cubicBezTo>
                  <a:cubicBezTo>
                    <a:pt x="45" y="6"/>
                    <a:pt x="43" y="5"/>
                    <a:pt x="41" y="7"/>
                  </a:cubicBezTo>
                  <a:cubicBezTo>
                    <a:pt x="41" y="7"/>
                    <a:pt x="31" y="15"/>
                    <a:pt x="21" y="14"/>
                  </a:cubicBezTo>
                  <a:cubicBezTo>
                    <a:pt x="12" y="13"/>
                    <a:pt x="4" y="3"/>
                    <a:pt x="4" y="3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6"/>
                    <a:pt x="11" y="17"/>
                    <a:pt x="21" y="18"/>
                  </a:cubicBezTo>
                  <a:cubicBezTo>
                    <a:pt x="31" y="19"/>
                    <a:pt x="43" y="10"/>
                    <a:pt x="43" y="10"/>
                  </a:cubicBezTo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126"/>
            <p:cNvSpPr>
              <a:spLocks/>
            </p:cNvSpPr>
            <p:nvPr/>
          </p:nvSpPr>
          <p:spPr bwMode="auto">
            <a:xfrm>
              <a:off x="6546851" y="-1157288"/>
              <a:ext cx="149225" cy="171450"/>
            </a:xfrm>
            <a:custGeom>
              <a:avLst/>
              <a:gdLst>
                <a:gd name="T0" fmla="*/ 35 w 35"/>
                <a:gd name="T1" fmla="*/ 4 h 40"/>
                <a:gd name="T2" fmla="*/ 16 w 35"/>
                <a:gd name="T3" fmla="*/ 9 h 40"/>
                <a:gd name="T4" fmla="*/ 0 w 35"/>
                <a:gd name="T5" fmla="*/ 0 h 40"/>
                <a:gd name="T6" fmla="*/ 35 w 35"/>
                <a:gd name="T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0">
                  <a:moveTo>
                    <a:pt x="35" y="4"/>
                  </a:moveTo>
                  <a:cubicBezTo>
                    <a:pt x="29" y="8"/>
                    <a:pt x="23" y="10"/>
                    <a:pt x="16" y="9"/>
                  </a:cubicBezTo>
                  <a:cubicBezTo>
                    <a:pt x="10" y="8"/>
                    <a:pt x="4" y="5"/>
                    <a:pt x="0" y="0"/>
                  </a:cubicBezTo>
                  <a:cubicBezTo>
                    <a:pt x="3" y="39"/>
                    <a:pt x="23" y="40"/>
                    <a:pt x="35" y="4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127"/>
            <p:cNvSpPr>
              <a:spLocks/>
            </p:cNvSpPr>
            <p:nvPr/>
          </p:nvSpPr>
          <p:spPr bwMode="auto">
            <a:xfrm>
              <a:off x="6529388" y="-1203326"/>
              <a:ext cx="187325" cy="93663"/>
            </a:xfrm>
            <a:custGeom>
              <a:avLst/>
              <a:gdLst>
                <a:gd name="T0" fmla="*/ 39 w 44"/>
                <a:gd name="T1" fmla="*/ 16 h 22"/>
                <a:gd name="T2" fmla="*/ 44 w 44"/>
                <a:gd name="T3" fmla="*/ 10 h 22"/>
                <a:gd name="T4" fmla="*/ 40 w 44"/>
                <a:gd name="T5" fmla="*/ 7 h 22"/>
                <a:gd name="T6" fmla="*/ 21 w 44"/>
                <a:gd name="T7" fmla="*/ 13 h 22"/>
                <a:gd name="T8" fmla="*/ 4 w 44"/>
                <a:gd name="T9" fmla="*/ 3 h 22"/>
                <a:gd name="T10" fmla="*/ 0 w 44"/>
                <a:gd name="T11" fmla="*/ 2 h 22"/>
                <a:gd name="T12" fmla="*/ 3 w 44"/>
                <a:gd name="T13" fmla="*/ 12 h 22"/>
                <a:gd name="T14" fmla="*/ 20 w 44"/>
                <a:gd name="T15" fmla="*/ 21 h 22"/>
                <a:gd name="T16" fmla="*/ 39 w 44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">
                  <a:moveTo>
                    <a:pt x="39" y="16"/>
                  </a:moveTo>
                  <a:cubicBezTo>
                    <a:pt x="42" y="14"/>
                    <a:pt x="44" y="11"/>
                    <a:pt x="44" y="10"/>
                  </a:cubicBezTo>
                  <a:cubicBezTo>
                    <a:pt x="44" y="8"/>
                    <a:pt x="43" y="5"/>
                    <a:pt x="40" y="7"/>
                  </a:cubicBezTo>
                  <a:cubicBezTo>
                    <a:pt x="40" y="7"/>
                    <a:pt x="30" y="14"/>
                    <a:pt x="21" y="13"/>
                  </a:cubicBezTo>
                  <a:cubicBezTo>
                    <a:pt x="12" y="12"/>
                    <a:pt x="4" y="3"/>
                    <a:pt x="4" y="3"/>
                  </a:cubicBezTo>
                  <a:cubicBezTo>
                    <a:pt x="2" y="1"/>
                    <a:pt x="0" y="0"/>
                    <a:pt x="0" y="2"/>
                  </a:cubicBezTo>
                  <a:cubicBezTo>
                    <a:pt x="0" y="4"/>
                    <a:pt x="1" y="10"/>
                    <a:pt x="3" y="12"/>
                  </a:cubicBezTo>
                  <a:cubicBezTo>
                    <a:pt x="3" y="12"/>
                    <a:pt x="12" y="20"/>
                    <a:pt x="20" y="21"/>
                  </a:cubicBezTo>
                  <a:cubicBezTo>
                    <a:pt x="29" y="22"/>
                    <a:pt x="39" y="16"/>
                    <a:pt x="39" y="16"/>
                  </a:cubicBezTo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129"/>
            <p:cNvSpPr>
              <a:spLocks/>
            </p:cNvSpPr>
            <p:nvPr/>
          </p:nvSpPr>
          <p:spPr bwMode="auto">
            <a:xfrm>
              <a:off x="6661151" y="-2135188"/>
              <a:ext cx="123825" cy="115888"/>
            </a:xfrm>
            <a:custGeom>
              <a:avLst/>
              <a:gdLst>
                <a:gd name="T0" fmla="*/ 1 w 29"/>
                <a:gd name="T1" fmla="*/ 17 h 27"/>
                <a:gd name="T2" fmla="*/ 13 w 29"/>
                <a:gd name="T3" fmla="*/ 1 h 27"/>
                <a:gd name="T4" fmla="*/ 29 w 29"/>
                <a:gd name="T5" fmla="*/ 15 h 27"/>
                <a:gd name="T6" fmla="*/ 29 w 29"/>
                <a:gd name="T7" fmla="*/ 20 h 27"/>
                <a:gd name="T8" fmla="*/ 14 w 29"/>
                <a:gd name="T9" fmla="*/ 26 h 27"/>
                <a:gd name="T10" fmla="*/ 1 w 29"/>
                <a:gd name="T11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1" y="17"/>
                  </a:moveTo>
                  <a:cubicBezTo>
                    <a:pt x="1" y="12"/>
                    <a:pt x="5" y="0"/>
                    <a:pt x="13" y="1"/>
                  </a:cubicBezTo>
                  <a:cubicBezTo>
                    <a:pt x="20" y="2"/>
                    <a:pt x="28" y="11"/>
                    <a:pt x="29" y="15"/>
                  </a:cubicBezTo>
                  <a:cubicBezTo>
                    <a:pt x="29" y="16"/>
                    <a:pt x="29" y="19"/>
                    <a:pt x="29" y="20"/>
                  </a:cubicBezTo>
                  <a:cubicBezTo>
                    <a:pt x="29" y="24"/>
                    <a:pt x="22" y="27"/>
                    <a:pt x="14" y="26"/>
                  </a:cubicBezTo>
                  <a:cubicBezTo>
                    <a:pt x="6" y="25"/>
                    <a:pt x="0" y="21"/>
                    <a:pt x="1" y="17"/>
                  </a:cubicBezTo>
                  <a:close/>
                </a:path>
              </a:pathLst>
            </a:custGeom>
            <a:solidFill>
              <a:srgbClr val="41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131"/>
            <p:cNvSpPr>
              <a:spLocks/>
            </p:cNvSpPr>
            <p:nvPr/>
          </p:nvSpPr>
          <p:spPr bwMode="auto">
            <a:xfrm>
              <a:off x="6665913" y="-2274888"/>
              <a:ext cx="122238" cy="238125"/>
            </a:xfrm>
            <a:custGeom>
              <a:avLst/>
              <a:gdLst>
                <a:gd name="T0" fmla="*/ 1 w 29"/>
                <a:gd name="T1" fmla="*/ 43 h 56"/>
                <a:gd name="T2" fmla="*/ 0 w 29"/>
                <a:gd name="T3" fmla="*/ 46 h 56"/>
                <a:gd name="T4" fmla="*/ 13 w 29"/>
                <a:gd name="T5" fmla="*/ 55 h 56"/>
                <a:gd name="T6" fmla="*/ 28 w 29"/>
                <a:gd name="T7" fmla="*/ 49 h 56"/>
                <a:gd name="T8" fmla="*/ 28 w 29"/>
                <a:gd name="T9" fmla="*/ 46 h 56"/>
                <a:gd name="T10" fmla="*/ 20 w 29"/>
                <a:gd name="T11" fmla="*/ 0 h 56"/>
                <a:gd name="T12" fmla="*/ 1 w 29"/>
                <a:gd name="T1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1" y="43"/>
                  </a:moveTo>
                  <a:cubicBezTo>
                    <a:pt x="1" y="44"/>
                    <a:pt x="0" y="45"/>
                    <a:pt x="0" y="46"/>
                  </a:cubicBezTo>
                  <a:cubicBezTo>
                    <a:pt x="0" y="50"/>
                    <a:pt x="6" y="54"/>
                    <a:pt x="13" y="55"/>
                  </a:cubicBezTo>
                  <a:cubicBezTo>
                    <a:pt x="21" y="56"/>
                    <a:pt x="28" y="53"/>
                    <a:pt x="28" y="49"/>
                  </a:cubicBezTo>
                  <a:cubicBezTo>
                    <a:pt x="29" y="48"/>
                    <a:pt x="28" y="47"/>
                    <a:pt x="28" y="46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" y="43"/>
                  </a:ln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32"/>
            <p:cNvSpPr>
              <a:spLocks/>
            </p:cNvSpPr>
            <p:nvPr/>
          </p:nvSpPr>
          <p:spPr bwMode="auto">
            <a:xfrm>
              <a:off x="6734176" y="-2279651"/>
              <a:ext cx="25400" cy="50800"/>
            </a:xfrm>
            <a:custGeom>
              <a:avLst/>
              <a:gdLst>
                <a:gd name="T0" fmla="*/ 3 w 6"/>
                <a:gd name="T1" fmla="*/ 12 h 12"/>
                <a:gd name="T2" fmla="*/ 6 w 6"/>
                <a:gd name="T3" fmla="*/ 11 h 12"/>
                <a:gd name="T4" fmla="*/ 4 w 6"/>
                <a:gd name="T5" fmla="*/ 1 h 12"/>
                <a:gd name="T6" fmla="*/ 0 w 6"/>
                <a:gd name="T7" fmla="*/ 11 h 12"/>
                <a:gd name="T8" fmla="*/ 3 w 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3" y="12"/>
                  </a:moveTo>
                  <a:cubicBezTo>
                    <a:pt x="4" y="12"/>
                    <a:pt x="5" y="12"/>
                    <a:pt x="6" y="11"/>
                  </a:cubicBezTo>
                  <a:cubicBezTo>
                    <a:pt x="6" y="11"/>
                    <a:pt x="6" y="1"/>
                    <a:pt x="4" y="1"/>
                  </a:cubicBezTo>
                  <a:cubicBezTo>
                    <a:pt x="2" y="0"/>
                    <a:pt x="0" y="11"/>
                    <a:pt x="0" y="11"/>
                  </a:cubicBezTo>
                  <a:cubicBezTo>
                    <a:pt x="1" y="11"/>
                    <a:pt x="1" y="11"/>
                    <a:pt x="3" y="12"/>
                  </a:cubicBezTo>
                  <a:close/>
                </a:path>
              </a:pathLst>
            </a:custGeom>
            <a:solidFill>
              <a:srgbClr val="41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133"/>
            <p:cNvSpPr>
              <a:spLocks/>
            </p:cNvSpPr>
            <p:nvPr/>
          </p:nvSpPr>
          <p:spPr bwMode="auto">
            <a:xfrm>
              <a:off x="6203951" y="-1624013"/>
              <a:ext cx="779463" cy="879475"/>
            </a:xfrm>
            <a:custGeom>
              <a:avLst/>
              <a:gdLst>
                <a:gd name="T0" fmla="*/ 123 w 491"/>
                <a:gd name="T1" fmla="*/ 554 h 554"/>
                <a:gd name="T2" fmla="*/ 0 w 491"/>
                <a:gd name="T3" fmla="*/ 0 h 554"/>
                <a:gd name="T4" fmla="*/ 491 w 491"/>
                <a:gd name="T5" fmla="*/ 0 h 554"/>
                <a:gd name="T6" fmla="*/ 376 w 491"/>
                <a:gd name="T7" fmla="*/ 552 h 554"/>
                <a:gd name="T8" fmla="*/ 123 w 491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554">
                  <a:moveTo>
                    <a:pt x="123" y="554"/>
                  </a:moveTo>
                  <a:lnTo>
                    <a:pt x="0" y="0"/>
                  </a:lnTo>
                  <a:lnTo>
                    <a:pt x="491" y="0"/>
                  </a:lnTo>
                  <a:lnTo>
                    <a:pt x="376" y="552"/>
                  </a:lnTo>
                  <a:lnTo>
                    <a:pt x="123" y="554"/>
                  </a:ln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134"/>
            <p:cNvSpPr>
              <a:spLocks/>
            </p:cNvSpPr>
            <p:nvPr/>
          </p:nvSpPr>
          <p:spPr bwMode="auto">
            <a:xfrm>
              <a:off x="6203951" y="-1624013"/>
              <a:ext cx="779463" cy="879475"/>
            </a:xfrm>
            <a:custGeom>
              <a:avLst/>
              <a:gdLst>
                <a:gd name="T0" fmla="*/ 123 w 491"/>
                <a:gd name="T1" fmla="*/ 554 h 554"/>
                <a:gd name="T2" fmla="*/ 0 w 491"/>
                <a:gd name="T3" fmla="*/ 0 h 554"/>
                <a:gd name="T4" fmla="*/ 491 w 491"/>
                <a:gd name="T5" fmla="*/ 0 h 554"/>
                <a:gd name="T6" fmla="*/ 376 w 491"/>
                <a:gd name="T7" fmla="*/ 552 h 554"/>
                <a:gd name="T8" fmla="*/ 123 w 491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554">
                  <a:moveTo>
                    <a:pt x="123" y="554"/>
                  </a:moveTo>
                  <a:lnTo>
                    <a:pt x="0" y="0"/>
                  </a:lnTo>
                  <a:lnTo>
                    <a:pt x="491" y="0"/>
                  </a:lnTo>
                  <a:lnTo>
                    <a:pt x="376" y="552"/>
                  </a:lnTo>
                  <a:lnTo>
                    <a:pt x="123" y="5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1" name="Freeform 135"/>
            <p:cNvSpPr>
              <a:spLocks/>
            </p:cNvSpPr>
            <p:nvPr/>
          </p:nvSpPr>
          <p:spPr bwMode="auto">
            <a:xfrm>
              <a:off x="6181726" y="-1646238"/>
              <a:ext cx="823913" cy="923925"/>
            </a:xfrm>
            <a:custGeom>
              <a:avLst/>
              <a:gdLst>
                <a:gd name="T0" fmla="*/ 51 w 194"/>
                <a:gd name="T1" fmla="*/ 212 h 217"/>
                <a:gd name="T2" fmla="*/ 55 w 194"/>
                <a:gd name="T3" fmla="*/ 211 h 217"/>
                <a:gd name="T4" fmla="*/ 11 w 194"/>
                <a:gd name="T5" fmla="*/ 9 h 217"/>
                <a:gd name="T6" fmla="*/ 183 w 194"/>
                <a:gd name="T7" fmla="*/ 9 h 217"/>
                <a:gd name="T8" fmla="*/ 143 w 194"/>
                <a:gd name="T9" fmla="*/ 206 h 217"/>
                <a:gd name="T10" fmla="*/ 51 w 194"/>
                <a:gd name="T11" fmla="*/ 207 h 217"/>
                <a:gd name="T12" fmla="*/ 51 w 194"/>
                <a:gd name="T13" fmla="*/ 212 h 217"/>
                <a:gd name="T14" fmla="*/ 55 w 194"/>
                <a:gd name="T15" fmla="*/ 211 h 217"/>
                <a:gd name="T16" fmla="*/ 51 w 194"/>
                <a:gd name="T17" fmla="*/ 212 h 217"/>
                <a:gd name="T18" fmla="*/ 51 w 194"/>
                <a:gd name="T19" fmla="*/ 217 h 217"/>
                <a:gd name="T20" fmla="*/ 147 w 194"/>
                <a:gd name="T21" fmla="*/ 216 h 217"/>
                <a:gd name="T22" fmla="*/ 151 w 194"/>
                <a:gd name="T23" fmla="*/ 212 h 217"/>
                <a:gd name="T24" fmla="*/ 193 w 194"/>
                <a:gd name="T25" fmla="*/ 6 h 217"/>
                <a:gd name="T26" fmla="*/ 192 w 194"/>
                <a:gd name="T27" fmla="*/ 2 h 217"/>
                <a:gd name="T28" fmla="*/ 189 w 194"/>
                <a:gd name="T29" fmla="*/ 0 h 217"/>
                <a:gd name="T30" fmla="*/ 5 w 194"/>
                <a:gd name="T31" fmla="*/ 0 h 217"/>
                <a:gd name="T32" fmla="*/ 1 w 194"/>
                <a:gd name="T33" fmla="*/ 2 h 217"/>
                <a:gd name="T34" fmla="*/ 0 w 194"/>
                <a:gd name="T35" fmla="*/ 6 h 217"/>
                <a:gd name="T36" fmla="*/ 46 w 194"/>
                <a:gd name="T37" fmla="*/ 213 h 217"/>
                <a:gd name="T38" fmla="*/ 51 w 194"/>
                <a:gd name="T39" fmla="*/ 217 h 217"/>
                <a:gd name="T40" fmla="*/ 51 w 194"/>
                <a:gd name="T41" fmla="*/ 21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217">
                  <a:moveTo>
                    <a:pt x="51" y="212"/>
                  </a:moveTo>
                  <a:cubicBezTo>
                    <a:pt x="55" y="211"/>
                    <a:pt x="55" y="211"/>
                    <a:pt x="55" y="2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83" y="9"/>
                    <a:pt x="183" y="9"/>
                    <a:pt x="183" y="9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51" y="212"/>
                    <a:pt x="51" y="212"/>
                    <a:pt x="51" y="212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1" y="212"/>
                    <a:pt x="51" y="212"/>
                    <a:pt x="51" y="212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9" y="216"/>
                    <a:pt x="151" y="214"/>
                    <a:pt x="151" y="212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194" y="4"/>
                    <a:pt x="193" y="3"/>
                    <a:pt x="192" y="2"/>
                  </a:cubicBezTo>
                  <a:cubicBezTo>
                    <a:pt x="191" y="0"/>
                    <a:pt x="190" y="0"/>
                    <a:pt x="18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47" y="215"/>
                    <a:pt x="48" y="217"/>
                    <a:pt x="51" y="217"/>
                  </a:cubicBezTo>
                  <a:cubicBezTo>
                    <a:pt x="51" y="212"/>
                    <a:pt x="51" y="212"/>
                    <a:pt x="51" y="212"/>
                  </a:cubicBezTo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3" name="Freeform 136"/>
            <p:cNvSpPr>
              <a:spLocks/>
            </p:cNvSpPr>
            <p:nvPr/>
          </p:nvSpPr>
          <p:spPr bwMode="auto">
            <a:xfrm>
              <a:off x="6181726" y="-1624013"/>
              <a:ext cx="195263" cy="884238"/>
            </a:xfrm>
            <a:custGeom>
              <a:avLst/>
              <a:gdLst>
                <a:gd name="T0" fmla="*/ 0 w 46"/>
                <a:gd name="T1" fmla="*/ 0 h 208"/>
                <a:gd name="T2" fmla="*/ 0 w 46"/>
                <a:gd name="T3" fmla="*/ 1 h 208"/>
                <a:gd name="T4" fmla="*/ 46 w 46"/>
                <a:gd name="T5" fmla="*/ 208 h 208"/>
                <a:gd name="T6" fmla="*/ 46 w 46"/>
                <a:gd name="T7" fmla="*/ 208 h 208"/>
                <a:gd name="T8" fmla="*/ 46 w 46"/>
                <a:gd name="T9" fmla="*/ 208 h 208"/>
                <a:gd name="T10" fmla="*/ 46 w 46"/>
                <a:gd name="T11" fmla="*/ 208 h 208"/>
                <a:gd name="T12" fmla="*/ 0 w 46"/>
                <a:gd name="T13" fmla="*/ 1 h 208"/>
                <a:gd name="T14" fmla="*/ 0 w 46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08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5" name="Freeform 138"/>
            <p:cNvSpPr>
              <a:spLocks/>
            </p:cNvSpPr>
            <p:nvPr/>
          </p:nvSpPr>
          <p:spPr bwMode="auto">
            <a:xfrm>
              <a:off x="6229351" y="-1608138"/>
              <a:ext cx="363538" cy="842963"/>
            </a:xfrm>
            <a:custGeom>
              <a:avLst/>
              <a:gdLst>
                <a:gd name="T0" fmla="*/ 229 w 229"/>
                <a:gd name="T1" fmla="*/ 0 h 531"/>
                <a:gd name="T2" fmla="*/ 0 w 229"/>
                <a:gd name="T3" fmla="*/ 0 h 531"/>
                <a:gd name="T4" fmla="*/ 117 w 229"/>
                <a:gd name="T5" fmla="*/ 531 h 531"/>
                <a:gd name="T6" fmla="*/ 229 w 229"/>
                <a:gd name="T7" fmla="*/ 531 h 531"/>
                <a:gd name="T8" fmla="*/ 229 w 229"/>
                <a:gd name="T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531">
                  <a:moveTo>
                    <a:pt x="229" y="0"/>
                  </a:moveTo>
                  <a:lnTo>
                    <a:pt x="0" y="0"/>
                  </a:lnTo>
                  <a:lnTo>
                    <a:pt x="117" y="531"/>
                  </a:lnTo>
                  <a:lnTo>
                    <a:pt x="229" y="531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D0C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6" name="Freeform 139"/>
            <p:cNvSpPr>
              <a:spLocks/>
            </p:cNvSpPr>
            <p:nvPr/>
          </p:nvSpPr>
          <p:spPr bwMode="auto">
            <a:xfrm>
              <a:off x="6229351" y="-1608138"/>
              <a:ext cx="363538" cy="842963"/>
            </a:xfrm>
            <a:custGeom>
              <a:avLst/>
              <a:gdLst>
                <a:gd name="T0" fmla="*/ 229 w 229"/>
                <a:gd name="T1" fmla="*/ 0 h 531"/>
                <a:gd name="T2" fmla="*/ 0 w 229"/>
                <a:gd name="T3" fmla="*/ 0 h 531"/>
                <a:gd name="T4" fmla="*/ 117 w 229"/>
                <a:gd name="T5" fmla="*/ 531 h 531"/>
                <a:gd name="T6" fmla="*/ 229 w 229"/>
                <a:gd name="T7" fmla="*/ 531 h 531"/>
                <a:gd name="T8" fmla="*/ 229 w 229"/>
                <a:gd name="T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531">
                  <a:moveTo>
                    <a:pt x="229" y="0"/>
                  </a:moveTo>
                  <a:lnTo>
                    <a:pt x="0" y="0"/>
                  </a:lnTo>
                  <a:lnTo>
                    <a:pt x="117" y="531"/>
                  </a:lnTo>
                  <a:lnTo>
                    <a:pt x="229" y="531"/>
                  </a:lnTo>
                  <a:lnTo>
                    <a:pt x="2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7" name="Freeform 140"/>
            <p:cNvSpPr>
              <a:spLocks/>
            </p:cNvSpPr>
            <p:nvPr/>
          </p:nvSpPr>
          <p:spPr bwMode="auto">
            <a:xfrm>
              <a:off x="6181726" y="-1646238"/>
              <a:ext cx="411163" cy="923925"/>
            </a:xfrm>
            <a:custGeom>
              <a:avLst/>
              <a:gdLst>
                <a:gd name="T0" fmla="*/ 97 w 97"/>
                <a:gd name="T1" fmla="*/ 0 h 217"/>
                <a:gd name="T2" fmla="*/ 5 w 97"/>
                <a:gd name="T3" fmla="*/ 0 h 217"/>
                <a:gd name="T4" fmla="*/ 1 w 97"/>
                <a:gd name="T5" fmla="*/ 2 h 217"/>
                <a:gd name="T6" fmla="*/ 0 w 97"/>
                <a:gd name="T7" fmla="*/ 5 h 217"/>
                <a:gd name="T8" fmla="*/ 0 w 97"/>
                <a:gd name="T9" fmla="*/ 6 h 217"/>
                <a:gd name="T10" fmla="*/ 46 w 97"/>
                <a:gd name="T11" fmla="*/ 213 h 217"/>
                <a:gd name="T12" fmla="*/ 46 w 97"/>
                <a:gd name="T13" fmla="*/ 213 h 217"/>
                <a:gd name="T14" fmla="*/ 46 w 97"/>
                <a:gd name="T15" fmla="*/ 214 h 217"/>
                <a:gd name="T16" fmla="*/ 51 w 97"/>
                <a:gd name="T17" fmla="*/ 217 h 217"/>
                <a:gd name="T18" fmla="*/ 51 w 97"/>
                <a:gd name="T19" fmla="*/ 217 h 217"/>
                <a:gd name="T20" fmla="*/ 70 w 97"/>
                <a:gd name="T21" fmla="*/ 216 h 217"/>
                <a:gd name="T22" fmla="*/ 97 w 97"/>
                <a:gd name="T23" fmla="*/ 216 h 217"/>
                <a:gd name="T24" fmla="*/ 97 w 97"/>
                <a:gd name="T25" fmla="*/ 207 h 217"/>
                <a:gd name="T26" fmla="*/ 55 w 97"/>
                <a:gd name="T27" fmla="*/ 207 h 217"/>
                <a:gd name="T28" fmla="*/ 11 w 97"/>
                <a:gd name="T29" fmla="*/ 9 h 217"/>
                <a:gd name="T30" fmla="*/ 97 w 97"/>
                <a:gd name="T31" fmla="*/ 9 h 217"/>
                <a:gd name="T32" fmla="*/ 97 w 97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217">
                  <a:moveTo>
                    <a:pt x="9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46" y="213"/>
                    <a:pt x="46" y="214"/>
                    <a:pt x="46" y="214"/>
                  </a:cubicBezTo>
                  <a:cubicBezTo>
                    <a:pt x="47" y="216"/>
                    <a:pt x="49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7" y="207"/>
                    <a:pt x="97" y="207"/>
                    <a:pt x="97" y="207"/>
                  </a:cubicBezTo>
                  <a:cubicBezTo>
                    <a:pt x="55" y="207"/>
                    <a:pt x="55" y="207"/>
                    <a:pt x="55" y="20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D0C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8" name="Freeform 141"/>
            <p:cNvSpPr>
              <a:spLocks/>
            </p:cNvSpPr>
            <p:nvPr/>
          </p:nvSpPr>
          <p:spPr bwMode="auto">
            <a:xfrm>
              <a:off x="9656763" y="-790576"/>
              <a:ext cx="2222500" cy="561975"/>
            </a:xfrm>
            <a:custGeom>
              <a:avLst/>
              <a:gdLst>
                <a:gd name="T0" fmla="*/ 524 w 524"/>
                <a:gd name="T1" fmla="*/ 132 h 132"/>
                <a:gd name="T2" fmla="*/ 64 w 524"/>
                <a:gd name="T3" fmla="*/ 132 h 132"/>
                <a:gd name="T4" fmla="*/ 0 w 524"/>
                <a:gd name="T5" fmla="*/ 67 h 132"/>
                <a:gd name="T6" fmla="*/ 0 w 524"/>
                <a:gd name="T7" fmla="*/ 57 h 132"/>
                <a:gd name="T8" fmla="*/ 64 w 524"/>
                <a:gd name="T9" fmla="*/ 0 h 132"/>
                <a:gd name="T10" fmla="*/ 524 w 524"/>
                <a:gd name="T11" fmla="*/ 0 h 132"/>
                <a:gd name="T12" fmla="*/ 509 w 524"/>
                <a:gd name="T13" fmla="*/ 63 h 132"/>
                <a:gd name="T14" fmla="*/ 524 w 524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4" h="132">
                  <a:moveTo>
                    <a:pt x="524" y="132"/>
                  </a:moveTo>
                  <a:cubicBezTo>
                    <a:pt x="64" y="132"/>
                    <a:pt x="64" y="132"/>
                    <a:pt x="64" y="132"/>
                  </a:cubicBezTo>
                  <a:cubicBezTo>
                    <a:pt x="29" y="132"/>
                    <a:pt x="0" y="101"/>
                    <a:pt x="0" y="6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3"/>
                    <a:pt x="29" y="0"/>
                    <a:pt x="64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24" y="0"/>
                    <a:pt x="509" y="21"/>
                    <a:pt x="509" y="63"/>
                  </a:cubicBezTo>
                  <a:cubicBezTo>
                    <a:pt x="509" y="111"/>
                    <a:pt x="524" y="132"/>
                    <a:pt x="524" y="132"/>
                  </a:cubicBezTo>
                  <a:close/>
                </a:path>
              </a:pathLst>
            </a:custGeom>
            <a:solidFill>
              <a:srgbClr val="FCF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9" name="Freeform 142"/>
            <p:cNvSpPr>
              <a:spLocks/>
            </p:cNvSpPr>
            <p:nvPr/>
          </p:nvSpPr>
          <p:spPr bwMode="auto">
            <a:xfrm>
              <a:off x="9672638" y="-825501"/>
              <a:ext cx="319088" cy="622300"/>
            </a:xfrm>
            <a:custGeom>
              <a:avLst/>
              <a:gdLst>
                <a:gd name="T0" fmla="*/ 67 w 75"/>
                <a:gd name="T1" fmla="*/ 146 h 146"/>
                <a:gd name="T2" fmla="*/ 0 w 75"/>
                <a:gd name="T3" fmla="*/ 76 h 146"/>
                <a:gd name="T4" fmla="*/ 0 w 75"/>
                <a:gd name="T5" fmla="*/ 67 h 146"/>
                <a:gd name="T6" fmla="*/ 69 w 75"/>
                <a:gd name="T7" fmla="*/ 0 h 146"/>
                <a:gd name="T8" fmla="*/ 75 w 75"/>
                <a:gd name="T9" fmla="*/ 6 h 146"/>
                <a:gd name="T10" fmla="*/ 69 w 75"/>
                <a:gd name="T11" fmla="*/ 12 h 146"/>
                <a:gd name="T12" fmla="*/ 12 w 75"/>
                <a:gd name="T13" fmla="*/ 67 h 146"/>
                <a:gd name="T14" fmla="*/ 12 w 75"/>
                <a:gd name="T15" fmla="*/ 76 h 146"/>
                <a:gd name="T16" fmla="*/ 67 w 75"/>
                <a:gd name="T17" fmla="*/ 133 h 146"/>
                <a:gd name="T18" fmla="*/ 73 w 75"/>
                <a:gd name="T19" fmla="*/ 140 h 146"/>
                <a:gd name="T20" fmla="*/ 67 w 75"/>
                <a:gd name="T2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46">
                  <a:moveTo>
                    <a:pt x="67" y="146"/>
                  </a:moveTo>
                  <a:cubicBezTo>
                    <a:pt x="30" y="146"/>
                    <a:pt x="0" y="115"/>
                    <a:pt x="0" y="7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9" y="0"/>
                  </a:cubicBezTo>
                  <a:cubicBezTo>
                    <a:pt x="72" y="0"/>
                    <a:pt x="75" y="2"/>
                    <a:pt x="75" y="6"/>
                  </a:cubicBezTo>
                  <a:cubicBezTo>
                    <a:pt x="75" y="9"/>
                    <a:pt x="72" y="12"/>
                    <a:pt x="69" y="12"/>
                  </a:cubicBezTo>
                  <a:cubicBezTo>
                    <a:pt x="37" y="12"/>
                    <a:pt x="12" y="36"/>
                    <a:pt x="12" y="67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108"/>
                    <a:pt x="37" y="133"/>
                    <a:pt x="67" y="133"/>
                  </a:cubicBezTo>
                  <a:cubicBezTo>
                    <a:pt x="70" y="133"/>
                    <a:pt x="73" y="136"/>
                    <a:pt x="73" y="140"/>
                  </a:cubicBezTo>
                  <a:cubicBezTo>
                    <a:pt x="73" y="143"/>
                    <a:pt x="70" y="146"/>
                    <a:pt x="67" y="146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0" name="Freeform 143"/>
            <p:cNvSpPr>
              <a:spLocks/>
            </p:cNvSpPr>
            <p:nvPr/>
          </p:nvSpPr>
          <p:spPr bwMode="auto">
            <a:xfrm>
              <a:off x="9621838" y="-825501"/>
              <a:ext cx="2308225" cy="630238"/>
            </a:xfrm>
            <a:custGeom>
              <a:avLst/>
              <a:gdLst>
                <a:gd name="T0" fmla="*/ 544 w 544"/>
                <a:gd name="T1" fmla="*/ 148 h 148"/>
                <a:gd name="T2" fmla="*/ 70 w 544"/>
                <a:gd name="T3" fmla="*/ 148 h 148"/>
                <a:gd name="T4" fmla="*/ 0 w 544"/>
                <a:gd name="T5" fmla="*/ 75 h 148"/>
                <a:gd name="T6" fmla="*/ 0 w 544"/>
                <a:gd name="T7" fmla="*/ 65 h 148"/>
                <a:gd name="T8" fmla="*/ 70 w 544"/>
                <a:gd name="T9" fmla="*/ 0 h 148"/>
                <a:gd name="T10" fmla="*/ 544 w 544"/>
                <a:gd name="T11" fmla="*/ 0 h 148"/>
                <a:gd name="T12" fmla="*/ 544 w 544"/>
                <a:gd name="T13" fmla="*/ 12 h 148"/>
                <a:gd name="T14" fmla="*/ 70 w 544"/>
                <a:gd name="T15" fmla="*/ 12 h 148"/>
                <a:gd name="T16" fmla="*/ 12 w 544"/>
                <a:gd name="T17" fmla="*/ 65 h 148"/>
                <a:gd name="T18" fmla="*/ 12 w 544"/>
                <a:gd name="T19" fmla="*/ 75 h 148"/>
                <a:gd name="T20" fmla="*/ 70 w 544"/>
                <a:gd name="T21" fmla="*/ 132 h 148"/>
                <a:gd name="T22" fmla="*/ 544 w 544"/>
                <a:gd name="T23" fmla="*/ 132 h 148"/>
                <a:gd name="T24" fmla="*/ 544 w 544"/>
                <a:gd name="T2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4" h="148">
                  <a:moveTo>
                    <a:pt x="544" y="148"/>
                  </a:moveTo>
                  <a:cubicBezTo>
                    <a:pt x="70" y="148"/>
                    <a:pt x="70" y="148"/>
                    <a:pt x="70" y="148"/>
                  </a:cubicBezTo>
                  <a:cubicBezTo>
                    <a:pt x="33" y="148"/>
                    <a:pt x="0" y="114"/>
                    <a:pt x="0" y="7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28"/>
                    <a:pt x="31" y="0"/>
                    <a:pt x="70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44" y="12"/>
                    <a:pt x="544" y="12"/>
                    <a:pt x="544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38" y="12"/>
                    <a:pt x="12" y="36"/>
                    <a:pt x="12" y="6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106"/>
                    <a:pt x="40" y="132"/>
                    <a:pt x="70" y="132"/>
                  </a:cubicBezTo>
                  <a:cubicBezTo>
                    <a:pt x="544" y="132"/>
                    <a:pt x="544" y="132"/>
                    <a:pt x="544" y="132"/>
                  </a:cubicBezTo>
                  <a:lnTo>
                    <a:pt x="544" y="148"/>
                  </a:lnTo>
                  <a:close/>
                </a:path>
              </a:pathLst>
            </a:custGeom>
            <a:solidFill>
              <a:srgbClr val="F16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1" name="Line 144"/>
            <p:cNvSpPr>
              <a:spLocks noChangeShapeType="1"/>
            </p:cNvSpPr>
            <p:nvPr/>
          </p:nvSpPr>
          <p:spPr bwMode="auto">
            <a:xfrm>
              <a:off x="9953626" y="-377826"/>
              <a:ext cx="1824038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2" name="Line 145"/>
            <p:cNvSpPr>
              <a:spLocks noChangeShapeType="1"/>
            </p:cNvSpPr>
            <p:nvPr/>
          </p:nvSpPr>
          <p:spPr bwMode="auto">
            <a:xfrm>
              <a:off x="9928226" y="-327026"/>
              <a:ext cx="1733550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3" name="Line 146"/>
            <p:cNvSpPr>
              <a:spLocks noChangeShapeType="1"/>
            </p:cNvSpPr>
            <p:nvPr/>
          </p:nvSpPr>
          <p:spPr bwMode="auto">
            <a:xfrm>
              <a:off x="10123488" y="-441326"/>
              <a:ext cx="1631950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4" name="Line 147"/>
            <p:cNvSpPr>
              <a:spLocks noChangeShapeType="1"/>
            </p:cNvSpPr>
            <p:nvPr/>
          </p:nvSpPr>
          <p:spPr bwMode="auto">
            <a:xfrm>
              <a:off x="10063163" y="-573088"/>
              <a:ext cx="1319213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5" name="Line 148"/>
            <p:cNvSpPr>
              <a:spLocks noChangeShapeType="1"/>
            </p:cNvSpPr>
            <p:nvPr/>
          </p:nvSpPr>
          <p:spPr bwMode="auto">
            <a:xfrm>
              <a:off x="9867901" y="-650876"/>
              <a:ext cx="1887538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6" name="Line 149"/>
            <p:cNvSpPr>
              <a:spLocks noChangeShapeType="1"/>
            </p:cNvSpPr>
            <p:nvPr/>
          </p:nvSpPr>
          <p:spPr bwMode="auto">
            <a:xfrm>
              <a:off x="10037763" y="-709613"/>
              <a:ext cx="1717675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147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师德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内容占位符 2">
            <a:extLst>
              <a:ext uri="{FF2B5EF4-FFF2-40B4-BE49-F238E27FC236}">
                <a16:creationId xmlns:a16="http://schemas.microsoft.com/office/drawing/2014/main" xmlns="" id="{967FB8A2-325E-4009-88F8-9310E001BE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0090" y="1162858"/>
            <a:ext cx="11041380" cy="4525963"/>
          </a:xfrm>
        </p:spPr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高等学校教师职业道德规范</a:t>
            </a:r>
          </a:p>
        </p:txBody>
      </p:sp>
      <p:graphicFrame>
        <p:nvGraphicFramePr>
          <p:cNvPr id="10" name="图示 9">
            <a:extLst>
              <a:ext uri="{FF2B5EF4-FFF2-40B4-BE49-F238E27FC236}">
                <a16:creationId xmlns:a16="http://schemas.microsoft.com/office/drawing/2014/main" xmlns="" id="{1CA708D6-2AA0-4604-8EC7-60E29A5371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8292598"/>
              </p:ext>
            </p:extLst>
          </p:nvPr>
        </p:nvGraphicFramePr>
        <p:xfrm>
          <a:off x="1072896" y="2188147"/>
          <a:ext cx="9389262" cy="3938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58047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质保体系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8F65129-6D3D-43BF-85CA-D75559C0E7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7999" y="58340"/>
            <a:ext cx="8914721" cy="674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92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0" y="180841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检查与评价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xmlns="" id="{CDB90E74-132C-40C2-8DBA-76099DF4EA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2811345"/>
              </p:ext>
            </p:extLst>
          </p:nvPr>
        </p:nvGraphicFramePr>
        <p:xfrm>
          <a:off x="1047539" y="1177290"/>
          <a:ext cx="10096922" cy="49610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3567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Freeform 15"/>
          <p:cNvSpPr>
            <a:spLocks/>
          </p:cNvSpPr>
          <p:nvPr/>
        </p:nvSpPr>
        <p:spPr bwMode="auto">
          <a:xfrm flipH="1">
            <a:off x="5457712" y="1671069"/>
            <a:ext cx="2956868" cy="697870"/>
          </a:xfrm>
          <a:custGeom>
            <a:avLst/>
            <a:gdLst>
              <a:gd name="T0" fmla="*/ 3557 w 3826"/>
              <a:gd name="T1" fmla="*/ 903 h 903"/>
              <a:gd name="T2" fmla="*/ 0 w 3826"/>
              <a:gd name="T3" fmla="*/ 903 h 903"/>
              <a:gd name="T4" fmla="*/ 0 w 3826"/>
              <a:gd name="T5" fmla="*/ 0 h 903"/>
              <a:gd name="T6" fmla="*/ 3557 w 3826"/>
              <a:gd name="T7" fmla="*/ 0 h 903"/>
              <a:gd name="T8" fmla="*/ 3826 w 3826"/>
              <a:gd name="T9" fmla="*/ 452 h 903"/>
              <a:gd name="T10" fmla="*/ 3557 w 3826"/>
              <a:gd name="T11" fmla="*/ 90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6" h="903">
                <a:moveTo>
                  <a:pt x="3557" y="903"/>
                </a:moveTo>
                <a:lnTo>
                  <a:pt x="0" y="903"/>
                </a:lnTo>
                <a:lnTo>
                  <a:pt x="0" y="0"/>
                </a:lnTo>
                <a:lnTo>
                  <a:pt x="3557" y="0"/>
                </a:lnTo>
                <a:lnTo>
                  <a:pt x="3826" y="452"/>
                </a:lnTo>
                <a:lnTo>
                  <a:pt x="3557" y="903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9" name="Freeform 5"/>
          <p:cNvSpPr>
            <a:spLocks/>
          </p:cNvSpPr>
          <p:nvPr/>
        </p:nvSpPr>
        <p:spPr bwMode="auto">
          <a:xfrm flipH="1">
            <a:off x="6434122" y="4667750"/>
            <a:ext cx="3951507" cy="698643"/>
          </a:xfrm>
          <a:custGeom>
            <a:avLst/>
            <a:gdLst>
              <a:gd name="T0" fmla="*/ 4846 w 5113"/>
              <a:gd name="T1" fmla="*/ 904 h 904"/>
              <a:gd name="T2" fmla="*/ 0 w 5113"/>
              <a:gd name="T3" fmla="*/ 904 h 904"/>
              <a:gd name="T4" fmla="*/ 0 w 5113"/>
              <a:gd name="T5" fmla="*/ 0 h 904"/>
              <a:gd name="T6" fmla="*/ 4846 w 5113"/>
              <a:gd name="T7" fmla="*/ 0 h 904"/>
              <a:gd name="T8" fmla="*/ 5113 w 5113"/>
              <a:gd name="T9" fmla="*/ 452 h 904"/>
              <a:gd name="T10" fmla="*/ 4846 w 5113"/>
              <a:gd name="T11" fmla="*/ 904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13" h="904">
                <a:moveTo>
                  <a:pt x="4846" y="904"/>
                </a:moveTo>
                <a:lnTo>
                  <a:pt x="0" y="904"/>
                </a:lnTo>
                <a:lnTo>
                  <a:pt x="0" y="0"/>
                </a:lnTo>
                <a:lnTo>
                  <a:pt x="4846" y="0"/>
                </a:lnTo>
                <a:lnTo>
                  <a:pt x="5113" y="452"/>
                </a:lnTo>
                <a:lnTo>
                  <a:pt x="4846" y="904"/>
                </a:lnTo>
                <a:close/>
              </a:path>
            </a:pathLst>
          </a:custGeom>
          <a:solidFill>
            <a:srgbClr val="68E0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9" name="Freeform 5"/>
          <p:cNvSpPr>
            <a:spLocks/>
          </p:cNvSpPr>
          <p:nvPr/>
        </p:nvSpPr>
        <p:spPr bwMode="auto">
          <a:xfrm flipH="1">
            <a:off x="3735200" y="4667750"/>
            <a:ext cx="3951507" cy="698643"/>
          </a:xfrm>
          <a:custGeom>
            <a:avLst/>
            <a:gdLst>
              <a:gd name="T0" fmla="*/ 4846 w 5113"/>
              <a:gd name="T1" fmla="*/ 904 h 904"/>
              <a:gd name="T2" fmla="*/ 0 w 5113"/>
              <a:gd name="T3" fmla="*/ 904 h 904"/>
              <a:gd name="T4" fmla="*/ 0 w 5113"/>
              <a:gd name="T5" fmla="*/ 0 h 904"/>
              <a:gd name="T6" fmla="*/ 4846 w 5113"/>
              <a:gd name="T7" fmla="*/ 0 h 904"/>
              <a:gd name="T8" fmla="*/ 5113 w 5113"/>
              <a:gd name="T9" fmla="*/ 452 h 904"/>
              <a:gd name="T10" fmla="*/ 4846 w 5113"/>
              <a:gd name="T11" fmla="*/ 904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13" h="904">
                <a:moveTo>
                  <a:pt x="4846" y="904"/>
                </a:moveTo>
                <a:lnTo>
                  <a:pt x="0" y="904"/>
                </a:lnTo>
                <a:lnTo>
                  <a:pt x="0" y="0"/>
                </a:lnTo>
                <a:lnTo>
                  <a:pt x="4846" y="0"/>
                </a:lnTo>
                <a:lnTo>
                  <a:pt x="5113" y="452"/>
                </a:lnTo>
                <a:lnTo>
                  <a:pt x="4846" y="904"/>
                </a:lnTo>
                <a:close/>
              </a:path>
            </a:pathLst>
          </a:custGeom>
          <a:solidFill>
            <a:srgbClr val="68E0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2" name="Freeform 5"/>
          <p:cNvSpPr>
            <a:spLocks/>
          </p:cNvSpPr>
          <p:nvPr/>
        </p:nvSpPr>
        <p:spPr bwMode="auto">
          <a:xfrm flipH="1">
            <a:off x="6403254" y="3680431"/>
            <a:ext cx="3951507" cy="698643"/>
          </a:xfrm>
          <a:custGeom>
            <a:avLst/>
            <a:gdLst>
              <a:gd name="T0" fmla="*/ 4846 w 5113"/>
              <a:gd name="T1" fmla="*/ 904 h 904"/>
              <a:gd name="T2" fmla="*/ 0 w 5113"/>
              <a:gd name="T3" fmla="*/ 904 h 904"/>
              <a:gd name="T4" fmla="*/ 0 w 5113"/>
              <a:gd name="T5" fmla="*/ 0 h 904"/>
              <a:gd name="T6" fmla="*/ 4846 w 5113"/>
              <a:gd name="T7" fmla="*/ 0 h 904"/>
              <a:gd name="T8" fmla="*/ 5113 w 5113"/>
              <a:gd name="T9" fmla="*/ 452 h 904"/>
              <a:gd name="T10" fmla="*/ 4846 w 5113"/>
              <a:gd name="T11" fmla="*/ 904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13" h="904">
                <a:moveTo>
                  <a:pt x="4846" y="904"/>
                </a:moveTo>
                <a:lnTo>
                  <a:pt x="0" y="904"/>
                </a:lnTo>
                <a:lnTo>
                  <a:pt x="0" y="0"/>
                </a:lnTo>
                <a:lnTo>
                  <a:pt x="4846" y="0"/>
                </a:lnTo>
                <a:lnTo>
                  <a:pt x="5113" y="452"/>
                </a:lnTo>
                <a:lnTo>
                  <a:pt x="4846" y="904"/>
                </a:lnTo>
                <a:close/>
              </a:path>
            </a:pathLst>
          </a:custGeom>
          <a:solidFill>
            <a:srgbClr val="DD5D0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6" name="Freeform 9"/>
          <p:cNvSpPr>
            <a:spLocks/>
          </p:cNvSpPr>
          <p:nvPr/>
        </p:nvSpPr>
        <p:spPr bwMode="auto">
          <a:xfrm flipH="1">
            <a:off x="6913325" y="2671118"/>
            <a:ext cx="3441436" cy="697870"/>
          </a:xfrm>
          <a:custGeom>
            <a:avLst/>
            <a:gdLst>
              <a:gd name="T0" fmla="*/ 4186 w 4453"/>
              <a:gd name="T1" fmla="*/ 903 h 903"/>
              <a:gd name="T2" fmla="*/ 0 w 4453"/>
              <a:gd name="T3" fmla="*/ 903 h 903"/>
              <a:gd name="T4" fmla="*/ 0 w 4453"/>
              <a:gd name="T5" fmla="*/ 0 h 903"/>
              <a:gd name="T6" fmla="*/ 4186 w 4453"/>
              <a:gd name="T7" fmla="*/ 0 h 903"/>
              <a:gd name="T8" fmla="*/ 4453 w 4453"/>
              <a:gd name="T9" fmla="*/ 451 h 903"/>
              <a:gd name="T10" fmla="*/ 4186 w 4453"/>
              <a:gd name="T11" fmla="*/ 90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53" h="903">
                <a:moveTo>
                  <a:pt x="4186" y="903"/>
                </a:moveTo>
                <a:lnTo>
                  <a:pt x="0" y="903"/>
                </a:lnTo>
                <a:lnTo>
                  <a:pt x="0" y="0"/>
                </a:lnTo>
                <a:lnTo>
                  <a:pt x="4186" y="0"/>
                </a:lnTo>
                <a:lnTo>
                  <a:pt x="4453" y="451"/>
                </a:lnTo>
                <a:lnTo>
                  <a:pt x="4186" y="903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2" name="Freeform 15"/>
          <p:cNvSpPr>
            <a:spLocks/>
          </p:cNvSpPr>
          <p:nvPr/>
        </p:nvSpPr>
        <p:spPr bwMode="auto">
          <a:xfrm flipH="1">
            <a:off x="7397893" y="1671069"/>
            <a:ext cx="2956868" cy="697870"/>
          </a:xfrm>
          <a:custGeom>
            <a:avLst/>
            <a:gdLst>
              <a:gd name="T0" fmla="*/ 3557 w 3826"/>
              <a:gd name="T1" fmla="*/ 903 h 903"/>
              <a:gd name="T2" fmla="*/ 0 w 3826"/>
              <a:gd name="T3" fmla="*/ 903 h 903"/>
              <a:gd name="T4" fmla="*/ 0 w 3826"/>
              <a:gd name="T5" fmla="*/ 0 h 903"/>
              <a:gd name="T6" fmla="*/ 3557 w 3826"/>
              <a:gd name="T7" fmla="*/ 0 h 903"/>
              <a:gd name="T8" fmla="*/ 3826 w 3826"/>
              <a:gd name="T9" fmla="*/ 452 h 903"/>
              <a:gd name="T10" fmla="*/ 3557 w 3826"/>
              <a:gd name="T11" fmla="*/ 90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6" h="903">
                <a:moveTo>
                  <a:pt x="3557" y="903"/>
                </a:moveTo>
                <a:lnTo>
                  <a:pt x="0" y="903"/>
                </a:lnTo>
                <a:lnTo>
                  <a:pt x="0" y="0"/>
                </a:lnTo>
                <a:lnTo>
                  <a:pt x="3557" y="0"/>
                </a:lnTo>
                <a:lnTo>
                  <a:pt x="3826" y="452"/>
                </a:lnTo>
                <a:lnTo>
                  <a:pt x="3557" y="903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52" name="组合 351"/>
          <p:cNvGrpSpPr/>
          <p:nvPr/>
        </p:nvGrpSpPr>
        <p:grpSpPr>
          <a:xfrm flipH="1">
            <a:off x="9473156" y="634290"/>
            <a:ext cx="822378" cy="5626842"/>
            <a:chOff x="2016125" y="701676"/>
            <a:chExt cx="1317625" cy="9015413"/>
          </a:xfrm>
        </p:grpSpPr>
        <p:sp>
          <p:nvSpPr>
            <p:cNvPr id="168" name="Rectangle 21"/>
            <p:cNvSpPr>
              <a:spLocks noChangeArrowheads="1"/>
            </p:cNvSpPr>
            <p:nvPr/>
          </p:nvSpPr>
          <p:spPr bwMode="auto">
            <a:xfrm>
              <a:off x="2016125" y="8942389"/>
              <a:ext cx="1317625" cy="120650"/>
            </a:xfrm>
            <a:prstGeom prst="rect">
              <a:avLst/>
            </a:pr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Rectangle 22"/>
            <p:cNvSpPr>
              <a:spLocks noChangeArrowheads="1"/>
            </p:cNvSpPr>
            <p:nvPr/>
          </p:nvSpPr>
          <p:spPr bwMode="auto">
            <a:xfrm>
              <a:off x="2016125" y="8942389"/>
              <a:ext cx="1317625" cy="120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Rectangle 23"/>
            <p:cNvSpPr>
              <a:spLocks noChangeArrowheads="1"/>
            </p:cNvSpPr>
            <p:nvPr/>
          </p:nvSpPr>
          <p:spPr bwMode="auto">
            <a:xfrm>
              <a:off x="2016125" y="8586789"/>
              <a:ext cx="1317625" cy="352425"/>
            </a:xfrm>
            <a:prstGeom prst="rect">
              <a:avLst/>
            </a:prstGeom>
            <a:solidFill>
              <a:srgbClr val="FFE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Rectangle 24"/>
            <p:cNvSpPr>
              <a:spLocks noChangeArrowheads="1"/>
            </p:cNvSpPr>
            <p:nvPr/>
          </p:nvSpPr>
          <p:spPr bwMode="auto">
            <a:xfrm>
              <a:off x="2016125" y="8586789"/>
              <a:ext cx="1317625" cy="352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Rectangle 25"/>
            <p:cNvSpPr>
              <a:spLocks noChangeArrowheads="1"/>
            </p:cNvSpPr>
            <p:nvPr/>
          </p:nvSpPr>
          <p:spPr bwMode="auto">
            <a:xfrm>
              <a:off x="2016125" y="1906589"/>
              <a:ext cx="1317625" cy="6710363"/>
            </a:xfrm>
            <a:prstGeom prst="rect">
              <a:avLst/>
            </a:prstGeom>
            <a:solidFill>
              <a:srgbClr val="F26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Rectangle 26"/>
            <p:cNvSpPr>
              <a:spLocks noChangeArrowheads="1"/>
            </p:cNvSpPr>
            <p:nvPr/>
          </p:nvSpPr>
          <p:spPr bwMode="auto">
            <a:xfrm>
              <a:off x="2016125" y="1906589"/>
              <a:ext cx="1317625" cy="671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auto">
            <a:xfrm>
              <a:off x="2016125" y="701676"/>
              <a:ext cx="1317625" cy="1204913"/>
            </a:xfrm>
            <a:custGeom>
              <a:avLst/>
              <a:gdLst>
                <a:gd name="T0" fmla="*/ 416 w 830"/>
                <a:gd name="T1" fmla="*/ 0 h 759"/>
                <a:gd name="T2" fmla="*/ 830 w 830"/>
                <a:gd name="T3" fmla="*/ 759 h 759"/>
                <a:gd name="T4" fmla="*/ 0 w 830"/>
                <a:gd name="T5" fmla="*/ 759 h 759"/>
                <a:gd name="T6" fmla="*/ 416 w 830"/>
                <a:gd name="T7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0" h="759">
                  <a:moveTo>
                    <a:pt x="416" y="0"/>
                  </a:moveTo>
                  <a:lnTo>
                    <a:pt x="830" y="759"/>
                  </a:lnTo>
                  <a:lnTo>
                    <a:pt x="0" y="759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auto">
            <a:xfrm>
              <a:off x="2016125" y="701676"/>
              <a:ext cx="1317625" cy="1204913"/>
            </a:xfrm>
            <a:custGeom>
              <a:avLst/>
              <a:gdLst>
                <a:gd name="T0" fmla="*/ 416 w 830"/>
                <a:gd name="T1" fmla="*/ 0 h 759"/>
                <a:gd name="T2" fmla="*/ 830 w 830"/>
                <a:gd name="T3" fmla="*/ 759 h 759"/>
                <a:gd name="T4" fmla="*/ 0 w 830"/>
                <a:gd name="T5" fmla="*/ 759 h 759"/>
                <a:gd name="T6" fmla="*/ 416 w 830"/>
                <a:gd name="T7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0" h="759">
                  <a:moveTo>
                    <a:pt x="416" y="0"/>
                  </a:moveTo>
                  <a:lnTo>
                    <a:pt x="830" y="759"/>
                  </a:lnTo>
                  <a:lnTo>
                    <a:pt x="0" y="759"/>
                  </a:lnTo>
                  <a:lnTo>
                    <a:pt x="4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auto">
            <a:xfrm>
              <a:off x="2428875" y="701676"/>
              <a:ext cx="495300" cy="454025"/>
            </a:xfrm>
            <a:custGeom>
              <a:avLst/>
              <a:gdLst>
                <a:gd name="T0" fmla="*/ 0 w 312"/>
                <a:gd name="T1" fmla="*/ 286 h 286"/>
                <a:gd name="T2" fmla="*/ 156 w 312"/>
                <a:gd name="T3" fmla="*/ 0 h 286"/>
                <a:gd name="T4" fmla="*/ 312 w 312"/>
                <a:gd name="T5" fmla="*/ 286 h 286"/>
                <a:gd name="T6" fmla="*/ 0 w 312"/>
                <a:gd name="T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86">
                  <a:moveTo>
                    <a:pt x="0" y="286"/>
                  </a:moveTo>
                  <a:lnTo>
                    <a:pt x="156" y="0"/>
                  </a:lnTo>
                  <a:lnTo>
                    <a:pt x="312" y="286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64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auto">
            <a:xfrm>
              <a:off x="2428875" y="701676"/>
              <a:ext cx="495300" cy="454025"/>
            </a:xfrm>
            <a:custGeom>
              <a:avLst/>
              <a:gdLst>
                <a:gd name="T0" fmla="*/ 0 w 312"/>
                <a:gd name="T1" fmla="*/ 286 h 286"/>
                <a:gd name="T2" fmla="*/ 156 w 312"/>
                <a:gd name="T3" fmla="*/ 0 h 286"/>
                <a:gd name="T4" fmla="*/ 312 w 312"/>
                <a:gd name="T5" fmla="*/ 286 h 286"/>
                <a:gd name="T6" fmla="*/ 0 w 312"/>
                <a:gd name="T7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86">
                  <a:moveTo>
                    <a:pt x="0" y="286"/>
                  </a:moveTo>
                  <a:lnTo>
                    <a:pt x="156" y="0"/>
                  </a:lnTo>
                  <a:lnTo>
                    <a:pt x="312" y="286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Rectangle 31"/>
            <p:cNvSpPr>
              <a:spLocks noChangeArrowheads="1"/>
            </p:cNvSpPr>
            <p:nvPr/>
          </p:nvSpPr>
          <p:spPr bwMode="auto">
            <a:xfrm>
              <a:off x="2443163" y="1906589"/>
              <a:ext cx="465138" cy="6710363"/>
            </a:xfrm>
            <a:prstGeom prst="rect">
              <a:avLst/>
            </a:prstGeom>
            <a:solidFill>
              <a:srgbClr val="3D62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Rectangle 32"/>
            <p:cNvSpPr>
              <a:spLocks noChangeArrowheads="1"/>
            </p:cNvSpPr>
            <p:nvPr/>
          </p:nvSpPr>
          <p:spPr bwMode="auto">
            <a:xfrm>
              <a:off x="2443163" y="1906589"/>
              <a:ext cx="465138" cy="671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auto">
            <a:xfrm>
              <a:off x="2016125" y="9059864"/>
              <a:ext cx="1317625" cy="657225"/>
            </a:xfrm>
            <a:custGeom>
              <a:avLst/>
              <a:gdLst>
                <a:gd name="T0" fmla="*/ 351 w 351"/>
                <a:gd name="T1" fmla="*/ 0 h 175"/>
                <a:gd name="T2" fmla="*/ 176 w 351"/>
                <a:gd name="T3" fmla="*/ 175 h 175"/>
                <a:gd name="T4" fmla="*/ 0 w 351"/>
                <a:gd name="T5" fmla="*/ 0 h 175"/>
                <a:gd name="T6" fmla="*/ 351 w 351"/>
                <a:gd name="T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1" h="175">
                  <a:moveTo>
                    <a:pt x="351" y="0"/>
                  </a:moveTo>
                  <a:cubicBezTo>
                    <a:pt x="351" y="97"/>
                    <a:pt x="273" y="175"/>
                    <a:pt x="176" y="175"/>
                  </a:cubicBezTo>
                  <a:cubicBezTo>
                    <a:pt x="79" y="175"/>
                    <a:pt x="0" y="97"/>
                    <a:pt x="0" y="0"/>
                  </a:cubicBezTo>
                  <a:cubicBezTo>
                    <a:pt x="351" y="0"/>
                    <a:pt x="351" y="0"/>
                    <a:pt x="351" y="0"/>
                  </a:cubicBezTo>
                </a:path>
              </a:pathLst>
            </a:custGeom>
            <a:solidFill>
              <a:srgbClr val="F0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34"/>
            <p:cNvSpPr>
              <a:spLocks noEditPoints="1"/>
            </p:cNvSpPr>
            <p:nvPr/>
          </p:nvSpPr>
          <p:spPr bwMode="auto">
            <a:xfrm>
              <a:off x="2676525" y="1155701"/>
              <a:ext cx="657225" cy="7896225"/>
            </a:xfrm>
            <a:custGeom>
              <a:avLst/>
              <a:gdLst>
                <a:gd name="T0" fmla="*/ 414 w 414"/>
                <a:gd name="T1" fmla="*/ 4265 h 4974"/>
                <a:gd name="T2" fmla="*/ 414 w 414"/>
                <a:gd name="T3" fmla="*/ 4265 h 4974"/>
                <a:gd name="T4" fmla="*/ 414 w 414"/>
                <a:gd name="T5" fmla="*/ 4700 h 4974"/>
                <a:gd name="T6" fmla="*/ 414 w 414"/>
                <a:gd name="T7" fmla="*/ 4903 h 4974"/>
                <a:gd name="T8" fmla="*/ 0 w 414"/>
                <a:gd name="T9" fmla="*/ 4903 h 4974"/>
                <a:gd name="T10" fmla="*/ 0 w 414"/>
                <a:gd name="T11" fmla="*/ 4905 h 4974"/>
                <a:gd name="T12" fmla="*/ 414 w 414"/>
                <a:gd name="T13" fmla="*/ 4905 h 4974"/>
                <a:gd name="T14" fmla="*/ 414 w 414"/>
                <a:gd name="T15" fmla="*/ 4974 h 4974"/>
                <a:gd name="T16" fmla="*/ 414 w 414"/>
                <a:gd name="T17" fmla="*/ 4903 h 4974"/>
                <a:gd name="T18" fmla="*/ 414 w 414"/>
                <a:gd name="T19" fmla="*/ 4898 h 4974"/>
                <a:gd name="T20" fmla="*/ 414 w 414"/>
                <a:gd name="T21" fmla="*/ 4700 h 4974"/>
                <a:gd name="T22" fmla="*/ 414 w 414"/>
                <a:gd name="T23" fmla="*/ 4681 h 4974"/>
                <a:gd name="T24" fmla="*/ 414 w 414"/>
                <a:gd name="T25" fmla="*/ 4265 h 4974"/>
                <a:gd name="T26" fmla="*/ 156 w 414"/>
                <a:gd name="T27" fmla="*/ 0 h 4974"/>
                <a:gd name="T28" fmla="*/ 156 w 414"/>
                <a:gd name="T29" fmla="*/ 0 h 4974"/>
                <a:gd name="T30" fmla="*/ 414 w 414"/>
                <a:gd name="T31" fmla="*/ 473 h 4974"/>
                <a:gd name="T32" fmla="*/ 156 w 414"/>
                <a:gd name="T33" fmla="*/ 0 h 4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4" h="4974">
                  <a:moveTo>
                    <a:pt x="414" y="4265"/>
                  </a:moveTo>
                  <a:lnTo>
                    <a:pt x="414" y="4265"/>
                  </a:lnTo>
                  <a:lnTo>
                    <a:pt x="414" y="4700"/>
                  </a:lnTo>
                  <a:lnTo>
                    <a:pt x="414" y="4903"/>
                  </a:lnTo>
                  <a:lnTo>
                    <a:pt x="0" y="4903"/>
                  </a:lnTo>
                  <a:lnTo>
                    <a:pt x="0" y="4905"/>
                  </a:lnTo>
                  <a:lnTo>
                    <a:pt x="414" y="4905"/>
                  </a:lnTo>
                  <a:lnTo>
                    <a:pt x="414" y="4974"/>
                  </a:lnTo>
                  <a:lnTo>
                    <a:pt x="414" y="4903"/>
                  </a:lnTo>
                  <a:lnTo>
                    <a:pt x="414" y="4898"/>
                  </a:lnTo>
                  <a:lnTo>
                    <a:pt x="414" y="4700"/>
                  </a:lnTo>
                  <a:lnTo>
                    <a:pt x="414" y="4681"/>
                  </a:lnTo>
                  <a:lnTo>
                    <a:pt x="414" y="4265"/>
                  </a:lnTo>
                  <a:close/>
                  <a:moveTo>
                    <a:pt x="156" y="0"/>
                  </a:moveTo>
                  <a:lnTo>
                    <a:pt x="156" y="0"/>
                  </a:lnTo>
                  <a:lnTo>
                    <a:pt x="414" y="473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35"/>
            <p:cNvSpPr>
              <a:spLocks noEditPoints="1"/>
            </p:cNvSpPr>
            <p:nvPr/>
          </p:nvSpPr>
          <p:spPr bwMode="auto">
            <a:xfrm>
              <a:off x="2676525" y="1155701"/>
              <a:ext cx="657225" cy="7896225"/>
            </a:xfrm>
            <a:custGeom>
              <a:avLst/>
              <a:gdLst>
                <a:gd name="T0" fmla="*/ 414 w 414"/>
                <a:gd name="T1" fmla="*/ 4265 h 4974"/>
                <a:gd name="T2" fmla="*/ 414 w 414"/>
                <a:gd name="T3" fmla="*/ 4265 h 4974"/>
                <a:gd name="T4" fmla="*/ 414 w 414"/>
                <a:gd name="T5" fmla="*/ 4700 h 4974"/>
                <a:gd name="T6" fmla="*/ 414 w 414"/>
                <a:gd name="T7" fmla="*/ 4903 h 4974"/>
                <a:gd name="T8" fmla="*/ 0 w 414"/>
                <a:gd name="T9" fmla="*/ 4903 h 4974"/>
                <a:gd name="T10" fmla="*/ 0 w 414"/>
                <a:gd name="T11" fmla="*/ 4905 h 4974"/>
                <a:gd name="T12" fmla="*/ 414 w 414"/>
                <a:gd name="T13" fmla="*/ 4905 h 4974"/>
                <a:gd name="T14" fmla="*/ 414 w 414"/>
                <a:gd name="T15" fmla="*/ 4974 h 4974"/>
                <a:gd name="T16" fmla="*/ 414 w 414"/>
                <a:gd name="T17" fmla="*/ 4903 h 4974"/>
                <a:gd name="T18" fmla="*/ 414 w 414"/>
                <a:gd name="T19" fmla="*/ 4898 h 4974"/>
                <a:gd name="T20" fmla="*/ 414 w 414"/>
                <a:gd name="T21" fmla="*/ 4700 h 4974"/>
                <a:gd name="T22" fmla="*/ 414 w 414"/>
                <a:gd name="T23" fmla="*/ 4681 h 4974"/>
                <a:gd name="T24" fmla="*/ 414 w 414"/>
                <a:gd name="T25" fmla="*/ 4265 h 4974"/>
                <a:gd name="T26" fmla="*/ 156 w 414"/>
                <a:gd name="T27" fmla="*/ 0 h 4974"/>
                <a:gd name="T28" fmla="*/ 156 w 414"/>
                <a:gd name="T29" fmla="*/ 0 h 4974"/>
                <a:gd name="T30" fmla="*/ 414 w 414"/>
                <a:gd name="T31" fmla="*/ 473 h 4974"/>
                <a:gd name="T32" fmla="*/ 156 w 414"/>
                <a:gd name="T33" fmla="*/ 0 h 4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4" h="4974">
                  <a:moveTo>
                    <a:pt x="414" y="4265"/>
                  </a:moveTo>
                  <a:lnTo>
                    <a:pt x="414" y="4265"/>
                  </a:lnTo>
                  <a:lnTo>
                    <a:pt x="414" y="4700"/>
                  </a:lnTo>
                  <a:lnTo>
                    <a:pt x="414" y="4903"/>
                  </a:lnTo>
                  <a:lnTo>
                    <a:pt x="0" y="4903"/>
                  </a:lnTo>
                  <a:lnTo>
                    <a:pt x="0" y="4905"/>
                  </a:lnTo>
                  <a:lnTo>
                    <a:pt x="414" y="4905"/>
                  </a:lnTo>
                  <a:lnTo>
                    <a:pt x="414" y="4974"/>
                  </a:lnTo>
                  <a:lnTo>
                    <a:pt x="414" y="4903"/>
                  </a:lnTo>
                  <a:lnTo>
                    <a:pt x="414" y="4898"/>
                  </a:lnTo>
                  <a:lnTo>
                    <a:pt x="414" y="4700"/>
                  </a:lnTo>
                  <a:lnTo>
                    <a:pt x="414" y="4681"/>
                  </a:lnTo>
                  <a:lnTo>
                    <a:pt x="414" y="4265"/>
                  </a:lnTo>
                  <a:moveTo>
                    <a:pt x="156" y="0"/>
                  </a:moveTo>
                  <a:lnTo>
                    <a:pt x="156" y="0"/>
                  </a:lnTo>
                  <a:lnTo>
                    <a:pt x="414" y="473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auto">
            <a:xfrm>
              <a:off x="2676525" y="8942389"/>
              <a:ext cx="657225" cy="117475"/>
            </a:xfrm>
            <a:custGeom>
              <a:avLst/>
              <a:gdLst>
                <a:gd name="T0" fmla="*/ 175 w 175"/>
                <a:gd name="T1" fmla="*/ 0 h 31"/>
                <a:gd name="T2" fmla="*/ 0 w 175"/>
                <a:gd name="T3" fmla="*/ 0 h 31"/>
                <a:gd name="T4" fmla="*/ 0 w 175"/>
                <a:gd name="T5" fmla="*/ 31 h 31"/>
                <a:gd name="T6" fmla="*/ 175 w 175"/>
                <a:gd name="T7" fmla="*/ 31 h 31"/>
                <a:gd name="T8" fmla="*/ 175 w 175"/>
                <a:gd name="T9" fmla="*/ 29 h 31"/>
                <a:gd name="T10" fmla="*/ 175 w 175"/>
                <a:gd name="T11" fmla="*/ 29 h 31"/>
                <a:gd name="T12" fmla="*/ 175 w 17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31">
                  <a:moveTo>
                    <a:pt x="1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75" y="31"/>
                    <a:pt x="175" y="31"/>
                    <a:pt x="175" y="31"/>
                  </a:cubicBezTo>
                  <a:cubicBezTo>
                    <a:pt x="175" y="30"/>
                    <a:pt x="175" y="30"/>
                    <a:pt x="175" y="29"/>
                  </a:cubicBezTo>
                  <a:cubicBezTo>
                    <a:pt x="175" y="29"/>
                    <a:pt x="175" y="29"/>
                    <a:pt x="175" y="29"/>
                  </a:cubicBezTo>
                  <a:cubicBezTo>
                    <a:pt x="175" y="0"/>
                    <a:pt x="175" y="0"/>
                    <a:pt x="175" y="0"/>
                  </a:cubicBezTo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Rectangle 37"/>
            <p:cNvSpPr>
              <a:spLocks noChangeArrowheads="1"/>
            </p:cNvSpPr>
            <p:nvPr/>
          </p:nvSpPr>
          <p:spPr bwMode="auto">
            <a:xfrm>
              <a:off x="2676525" y="8616951"/>
              <a:ext cx="657225" cy="322263"/>
            </a:xfrm>
            <a:prstGeom prst="rect">
              <a:avLst/>
            </a:prstGeom>
            <a:solidFill>
              <a:srgbClr val="F3D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Rectangle 38"/>
            <p:cNvSpPr>
              <a:spLocks noChangeArrowheads="1"/>
            </p:cNvSpPr>
            <p:nvPr/>
          </p:nvSpPr>
          <p:spPr bwMode="auto">
            <a:xfrm>
              <a:off x="2676525" y="8616951"/>
              <a:ext cx="657225" cy="322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auto">
            <a:xfrm>
              <a:off x="2676525" y="1906589"/>
              <a:ext cx="657225" cy="6710363"/>
            </a:xfrm>
            <a:custGeom>
              <a:avLst/>
              <a:gdLst>
                <a:gd name="T0" fmla="*/ 414 w 414"/>
                <a:gd name="T1" fmla="*/ 0 h 4227"/>
                <a:gd name="T2" fmla="*/ 146 w 414"/>
                <a:gd name="T3" fmla="*/ 0 h 4227"/>
                <a:gd name="T4" fmla="*/ 146 w 414"/>
                <a:gd name="T5" fmla="*/ 4227 h 4227"/>
                <a:gd name="T6" fmla="*/ 0 w 414"/>
                <a:gd name="T7" fmla="*/ 4227 h 4227"/>
                <a:gd name="T8" fmla="*/ 414 w 414"/>
                <a:gd name="T9" fmla="*/ 4227 h 4227"/>
                <a:gd name="T10" fmla="*/ 414 w 414"/>
                <a:gd name="T11" fmla="*/ 3792 h 4227"/>
                <a:gd name="T12" fmla="*/ 414 w 414"/>
                <a:gd name="T13" fmla="*/ 3347 h 4227"/>
                <a:gd name="T14" fmla="*/ 414 w 414"/>
                <a:gd name="T15" fmla="*/ 2888 h 4227"/>
                <a:gd name="T16" fmla="*/ 414 w 414"/>
                <a:gd name="T17" fmla="*/ 2486 h 4227"/>
                <a:gd name="T18" fmla="*/ 414 w 414"/>
                <a:gd name="T19" fmla="*/ 2041 h 4227"/>
                <a:gd name="T20" fmla="*/ 414 w 414"/>
                <a:gd name="T21" fmla="*/ 1583 h 4227"/>
                <a:gd name="T22" fmla="*/ 414 w 414"/>
                <a:gd name="T23" fmla="*/ 1192 h 4227"/>
                <a:gd name="T24" fmla="*/ 414 w 414"/>
                <a:gd name="T25" fmla="*/ 748 h 4227"/>
                <a:gd name="T26" fmla="*/ 414 w 414"/>
                <a:gd name="T27" fmla="*/ 289 h 4227"/>
                <a:gd name="T28" fmla="*/ 414 w 414"/>
                <a:gd name="T29" fmla="*/ 0 h 4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4" h="4227">
                  <a:moveTo>
                    <a:pt x="414" y="0"/>
                  </a:moveTo>
                  <a:lnTo>
                    <a:pt x="146" y="0"/>
                  </a:lnTo>
                  <a:lnTo>
                    <a:pt x="146" y="4227"/>
                  </a:lnTo>
                  <a:lnTo>
                    <a:pt x="0" y="4227"/>
                  </a:lnTo>
                  <a:lnTo>
                    <a:pt x="414" y="4227"/>
                  </a:lnTo>
                  <a:lnTo>
                    <a:pt x="414" y="3792"/>
                  </a:lnTo>
                  <a:lnTo>
                    <a:pt x="414" y="3347"/>
                  </a:lnTo>
                  <a:lnTo>
                    <a:pt x="414" y="2888"/>
                  </a:lnTo>
                  <a:lnTo>
                    <a:pt x="414" y="2486"/>
                  </a:lnTo>
                  <a:lnTo>
                    <a:pt x="414" y="2041"/>
                  </a:lnTo>
                  <a:lnTo>
                    <a:pt x="414" y="1583"/>
                  </a:lnTo>
                  <a:lnTo>
                    <a:pt x="414" y="1192"/>
                  </a:lnTo>
                  <a:lnTo>
                    <a:pt x="414" y="748"/>
                  </a:lnTo>
                  <a:lnTo>
                    <a:pt x="414" y="289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E76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auto">
            <a:xfrm>
              <a:off x="2676525" y="1906589"/>
              <a:ext cx="657225" cy="6710363"/>
            </a:xfrm>
            <a:custGeom>
              <a:avLst/>
              <a:gdLst>
                <a:gd name="T0" fmla="*/ 414 w 414"/>
                <a:gd name="T1" fmla="*/ 0 h 4227"/>
                <a:gd name="T2" fmla="*/ 146 w 414"/>
                <a:gd name="T3" fmla="*/ 0 h 4227"/>
                <a:gd name="T4" fmla="*/ 146 w 414"/>
                <a:gd name="T5" fmla="*/ 4227 h 4227"/>
                <a:gd name="T6" fmla="*/ 0 w 414"/>
                <a:gd name="T7" fmla="*/ 4227 h 4227"/>
                <a:gd name="T8" fmla="*/ 414 w 414"/>
                <a:gd name="T9" fmla="*/ 4227 h 4227"/>
                <a:gd name="T10" fmla="*/ 414 w 414"/>
                <a:gd name="T11" fmla="*/ 3792 h 4227"/>
                <a:gd name="T12" fmla="*/ 414 w 414"/>
                <a:gd name="T13" fmla="*/ 3347 h 4227"/>
                <a:gd name="T14" fmla="*/ 414 w 414"/>
                <a:gd name="T15" fmla="*/ 2888 h 4227"/>
                <a:gd name="T16" fmla="*/ 414 w 414"/>
                <a:gd name="T17" fmla="*/ 2486 h 4227"/>
                <a:gd name="T18" fmla="*/ 414 w 414"/>
                <a:gd name="T19" fmla="*/ 2041 h 4227"/>
                <a:gd name="T20" fmla="*/ 414 w 414"/>
                <a:gd name="T21" fmla="*/ 1583 h 4227"/>
                <a:gd name="T22" fmla="*/ 414 w 414"/>
                <a:gd name="T23" fmla="*/ 1192 h 4227"/>
                <a:gd name="T24" fmla="*/ 414 w 414"/>
                <a:gd name="T25" fmla="*/ 748 h 4227"/>
                <a:gd name="T26" fmla="*/ 414 w 414"/>
                <a:gd name="T27" fmla="*/ 289 h 4227"/>
                <a:gd name="T28" fmla="*/ 414 w 414"/>
                <a:gd name="T29" fmla="*/ 0 h 4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4" h="4227">
                  <a:moveTo>
                    <a:pt x="414" y="0"/>
                  </a:moveTo>
                  <a:lnTo>
                    <a:pt x="146" y="0"/>
                  </a:lnTo>
                  <a:lnTo>
                    <a:pt x="146" y="4227"/>
                  </a:lnTo>
                  <a:lnTo>
                    <a:pt x="0" y="4227"/>
                  </a:lnTo>
                  <a:lnTo>
                    <a:pt x="414" y="4227"/>
                  </a:lnTo>
                  <a:lnTo>
                    <a:pt x="414" y="3792"/>
                  </a:lnTo>
                  <a:lnTo>
                    <a:pt x="414" y="3347"/>
                  </a:lnTo>
                  <a:lnTo>
                    <a:pt x="414" y="2888"/>
                  </a:lnTo>
                  <a:lnTo>
                    <a:pt x="414" y="2486"/>
                  </a:lnTo>
                  <a:lnTo>
                    <a:pt x="414" y="2041"/>
                  </a:lnTo>
                  <a:lnTo>
                    <a:pt x="414" y="1583"/>
                  </a:lnTo>
                  <a:lnTo>
                    <a:pt x="414" y="1192"/>
                  </a:lnTo>
                  <a:lnTo>
                    <a:pt x="414" y="748"/>
                  </a:lnTo>
                  <a:lnTo>
                    <a:pt x="414" y="289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auto">
            <a:xfrm>
              <a:off x="2676525" y="1155701"/>
              <a:ext cx="657225" cy="750888"/>
            </a:xfrm>
            <a:custGeom>
              <a:avLst/>
              <a:gdLst>
                <a:gd name="T0" fmla="*/ 156 w 414"/>
                <a:gd name="T1" fmla="*/ 0 h 473"/>
                <a:gd name="T2" fmla="*/ 0 w 414"/>
                <a:gd name="T3" fmla="*/ 0 h 473"/>
                <a:gd name="T4" fmla="*/ 0 w 414"/>
                <a:gd name="T5" fmla="*/ 473 h 473"/>
                <a:gd name="T6" fmla="*/ 146 w 414"/>
                <a:gd name="T7" fmla="*/ 473 h 473"/>
                <a:gd name="T8" fmla="*/ 414 w 414"/>
                <a:gd name="T9" fmla="*/ 473 h 473"/>
                <a:gd name="T10" fmla="*/ 156 w 414"/>
                <a:gd name="T11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4" h="473">
                  <a:moveTo>
                    <a:pt x="156" y="0"/>
                  </a:moveTo>
                  <a:lnTo>
                    <a:pt x="0" y="0"/>
                  </a:lnTo>
                  <a:lnTo>
                    <a:pt x="0" y="473"/>
                  </a:lnTo>
                  <a:lnTo>
                    <a:pt x="146" y="473"/>
                  </a:lnTo>
                  <a:lnTo>
                    <a:pt x="414" y="473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F3C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auto">
            <a:xfrm>
              <a:off x="2676525" y="1155701"/>
              <a:ext cx="657225" cy="750888"/>
            </a:xfrm>
            <a:custGeom>
              <a:avLst/>
              <a:gdLst>
                <a:gd name="T0" fmla="*/ 156 w 414"/>
                <a:gd name="T1" fmla="*/ 0 h 473"/>
                <a:gd name="T2" fmla="*/ 0 w 414"/>
                <a:gd name="T3" fmla="*/ 0 h 473"/>
                <a:gd name="T4" fmla="*/ 0 w 414"/>
                <a:gd name="T5" fmla="*/ 473 h 473"/>
                <a:gd name="T6" fmla="*/ 146 w 414"/>
                <a:gd name="T7" fmla="*/ 473 h 473"/>
                <a:gd name="T8" fmla="*/ 414 w 414"/>
                <a:gd name="T9" fmla="*/ 473 h 473"/>
                <a:gd name="T10" fmla="*/ 156 w 414"/>
                <a:gd name="T11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4" h="473">
                  <a:moveTo>
                    <a:pt x="156" y="0"/>
                  </a:moveTo>
                  <a:lnTo>
                    <a:pt x="0" y="0"/>
                  </a:lnTo>
                  <a:lnTo>
                    <a:pt x="0" y="473"/>
                  </a:lnTo>
                  <a:lnTo>
                    <a:pt x="146" y="473"/>
                  </a:lnTo>
                  <a:lnTo>
                    <a:pt x="414" y="473"/>
                  </a:lnTo>
                  <a:lnTo>
                    <a:pt x="15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auto">
            <a:xfrm>
              <a:off x="2676525" y="701676"/>
              <a:ext cx="247650" cy="454025"/>
            </a:xfrm>
            <a:custGeom>
              <a:avLst/>
              <a:gdLst>
                <a:gd name="T0" fmla="*/ 0 w 156"/>
                <a:gd name="T1" fmla="*/ 0 h 286"/>
                <a:gd name="T2" fmla="*/ 0 w 156"/>
                <a:gd name="T3" fmla="*/ 0 h 286"/>
                <a:gd name="T4" fmla="*/ 0 w 156"/>
                <a:gd name="T5" fmla="*/ 286 h 286"/>
                <a:gd name="T6" fmla="*/ 156 w 156"/>
                <a:gd name="T7" fmla="*/ 286 h 286"/>
                <a:gd name="T8" fmla="*/ 156 w 156"/>
                <a:gd name="T9" fmla="*/ 286 h 286"/>
                <a:gd name="T10" fmla="*/ 156 w 156"/>
                <a:gd name="T11" fmla="*/ 286 h 286"/>
                <a:gd name="T12" fmla="*/ 156 w 156"/>
                <a:gd name="T13" fmla="*/ 286 h 286"/>
                <a:gd name="T14" fmla="*/ 0 w 156"/>
                <a:gd name="T1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86">
                  <a:moveTo>
                    <a:pt x="0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156" y="286"/>
                  </a:lnTo>
                  <a:lnTo>
                    <a:pt x="156" y="286"/>
                  </a:lnTo>
                  <a:lnTo>
                    <a:pt x="156" y="286"/>
                  </a:lnTo>
                  <a:lnTo>
                    <a:pt x="156" y="2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7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auto">
            <a:xfrm>
              <a:off x="2676525" y="701676"/>
              <a:ext cx="247650" cy="454025"/>
            </a:xfrm>
            <a:custGeom>
              <a:avLst/>
              <a:gdLst>
                <a:gd name="T0" fmla="*/ 0 w 156"/>
                <a:gd name="T1" fmla="*/ 0 h 286"/>
                <a:gd name="T2" fmla="*/ 0 w 156"/>
                <a:gd name="T3" fmla="*/ 0 h 286"/>
                <a:gd name="T4" fmla="*/ 0 w 156"/>
                <a:gd name="T5" fmla="*/ 286 h 286"/>
                <a:gd name="T6" fmla="*/ 156 w 156"/>
                <a:gd name="T7" fmla="*/ 286 h 286"/>
                <a:gd name="T8" fmla="*/ 156 w 156"/>
                <a:gd name="T9" fmla="*/ 286 h 286"/>
                <a:gd name="T10" fmla="*/ 156 w 156"/>
                <a:gd name="T11" fmla="*/ 286 h 286"/>
                <a:gd name="T12" fmla="*/ 156 w 156"/>
                <a:gd name="T13" fmla="*/ 286 h 286"/>
                <a:gd name="T14" fmla="*/ 0 w 156"/>
                <a:gd name="T15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86">
                  <a:moveTo>
                    <a:pt x="0" y="0"/>
                  </a:moveTo>
                  <a:lnTo>
                    <a:pt x="0" y="0"/>
                  </a:lnTo>
                  <a:lnTo>
                    <a:pt x="0" y="286"/>
                  </a:lnTo>
                  <a:lnTo>
                    <a:pt x="156" y="286"/>
                  </a:lnTo>
                  <a:lnTo>
                    <a:pt x="156" y="286"/>
                  </a:lnTo>
                  <a:lnTo>
                    <a:pt x="156" y="286"/>
                  </a:lnTo>
                  <a:lnTo>
                    <a:pt x="156" y="2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auto">
            <a:xfrm>
              <a:off x="2676525" y="1906589"/>
              <a:ext cx="231775" cy="6710363"/>
            </a:xfrm>
            <a:custGeom>
              <a:avLst/>
              <a:gdLst>
                <a:gd name="T0" fmla="*/ 146 w 146"/>
                <a:gd name="T1" fmla="*/ 0 h 4227"/>
                <a:gd name="T2" fmla="*/ 0 w 146"/>
                <a:gd name="T3" fmla="*/ 0 h 4227"/>
                <a:gd name="T4" fmla="*/ 0 w 146"/>
                <a:gd name="T5" fmla="*/ 4227 h 4227"/>
                <a:gd name="T6" fmla="*/ 146 w 146"/>
                <a:gd name="T7" fmla="*/ 4227 h 4227"/>
                <a:gd name="T8" fmla="*/ 146 w 146"/>
                <a:gd name="T9" fmla="*/ 0 h 4227"/>
                <a:gd name="T10" fmla="*/ 146 w 146"/>
                <a:gd name="T11" fmla="*/ 0 h 4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4227">
                  <a:moveTo>
                    <a:pt x="146" y="0"/>
                  </a:moveTo>
                  <a:lnTo>
                    <a:pt x="0" y="0"/>
                  </a:lnTo>
                  <a:lnTo>
                    <a:pt x="0" y="4227"/>
                  </a:lnTo>
                  <a:lnTo>
                    <a:pt x="146" y="4227"/>
                  </a:lnTo>
                  <a:lnTo>
                    <a:pt x="146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3B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auto">
            <a:xfrm>
              <a:off x="2676525" y="1906589"/>
              <a:ext cx="231775" cy="6710363"/>
            </a:xfrm>
            <a:custGeom>
              <a:avLst/>
              <a:gdLst>
                <a:gd name="T0" fmla="*/ 146 w 146"/>
                <a:gd name="T1" fmla="*/ 0 h 4227"/>
                <a:gd name="T2" fmla="*/ 0 w 146"/>
                <a:gd name="T3" fmla="*/ 0 h 4227"/>
                <a:gd name="T4" fmla="*/ 0 w 146"/>
                <a:gd name="T5" fmla="*/ 4227 h 4227"/>
                <a:gd name="T6" fmla="*/ 146 w 146"/>
                <a:gd name="T7" fmla="*/ 4227 h 4227"/>
                <a:gd name="T8" fmla="*/ 146 w 146"/>
                <a:gd name="T9" fmla="*/ 0 h 4227"/>
                <a:gd name="T10" fmla="*/ 146 w 146"/>
                <a:gd name="T11" fmla="*/ 0 h 4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4227">
                  <a:moveTo>
                    <a:pt x="146" y="0"/>
                  </a:moveTo>
                  <a:lnTo>
                    <a:pt x="0" y="0"/>
                  </a:lnTo>
                  <a:lnTo>
                    <a:pt x="0" y="4227"/>
                  </a:lnTo>
                  <a:lnTo>
                    <a:pt x="146" y="4227"/>
                  </a:lnTo>
                  <a:lnTo>
                    <a:pt x="146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auto">
            <a:xfrm>
              <a:off x="2676525" y="9059864"/>
              <a:ext cx="657225" cy="649288"/>
            </a:xfrm>
            <a:custGeom>
              <a:avLst/>
              <a:gdLst>
                <a:gd name="T0" fmla="*/ 175 w 175"/>
                <a:gd name="T1" fmla="*/ 0 h 173"/>
                <a:gd name="T2" fmla="*/ 0 w 175"/>
                <a:gd name="T3" fmla="*/ 0 h 173"/>
                <a:gd name="T4" fmla="*/ 0 w 175"/>
                <a:gd name="T5" fmla="*/ 173 h 173"/>
                <a:gd name="T6" fmla="*/ 175 w 175"/>
                <a:gd name="T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73">
                  <a:moveTo>
                    <a:pt x="1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96" y="173"/>
                    <a:pt x="174" y="96"/>
                    <a:pt x="175" y="0"/>
                  </a:cubicBezTo>
                </a:path>
              </a:pathLst>
            </a:custGeom>
            <a:solidFill>
              <a:srgbClr val="E58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5" name="Freeform 48"/>
          <p:cNvSpPr>
            <a:spLocks/>
          </p:cNvSpPr>
          <p:nvPr/>
        </p:nvSpPr>
        <p:spPr bwMode="auto">
          <a:xfrm flipH="1">
            <a:off x="10354761" y="1674933"/>
            <a:ext cx="173888" cy="860938"/>
          </a:xfrm>
          <a:custGeom>
            <a:avLst/>
            <a:gdLst>
              <a:gd name="T0" fmla="*/ 225 w 225"/>
              <a:gd name="T1" fmla="*/ 903 h 1114"/>
              <a:gd name="T2" fmla="*/ 0 w 225"/>
              <a:gd name="T3" fmla="*/ 1114 h 1114"/>
              <a:gd name="T4" fmla="*/ 0 w 225"/>
              <a:gd name="T5" fmla="*/ 210 h 1114"/>
              <a:gd name="T6" fmla="*/ 225 w 225"/>
              <a:gd name="T7" fmla="*/ 0 h 1114"/>
              <a:gd name="T8" fmla="*/ 225 w 225"/>
              <a:gd name="T9" fmla="*/ 903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114">
                <a:moveTo>
                  <a:pt x="225" y="903"/>
                </a:moveTo>
                <a:lnTo>
                  <a:pt x="0" y="1114"/>
                </a:lnTo>
                <a:lnTo>
                  <a:pt x="0" y="210"/>
                </a:lnTo>
                <a:lnTo>
                  <a:pt x="225" y="0"/>
                </a:lnTo>
                <a:lnTo>
                  <a:pt x="225" y="903"/>
                </a:lnTo>
                <a:close/>
              </a:path>
            </a:pathLst>
          </a:custGeom>
          <a:solidFill>
            <a:srgbClr val="EFB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6" name="Freeform 49"/>
          <p:cNvSpPr>
            <a:spLocks/>
          </p:cNvSpPr>
          <p:nvPr/>
        </p:nvSpPr>
        <p:spPr bwMode="auto">
          <a:xfrm flipH="1">
            <a:off x="10354761" y="1674933"/>
            <a:ext cx="173888" cy="860938"/>
          </a:xfrm>
          <a:custGeom>
            <a:avLst/>
            <a:gdLst>
              <a:gd name="T0" fmla="*/ 225 w 225"/>
              <a:gd name="T1" fmla="*/ 903 h 1114"/>
              <a:gd name="T2" fmla="*/ 0 w 225"/>
              <a:gd name="T3" fmla="*/ 1114 h 1114"/>
              <a:gd name="T4" fmla="*/ 0 w 225"/>
              <a:gd name="T5" fmla="*/ 210 h 1114"/>
              <a:gd name="T6" fmla="*/ 225 w 225"/>
              <a:gd name="T7" fmla="*/ 0 h 1114"/>
              <a:gd name="T8" fmla="*/ 225 w 225"/>
              <a:gd name="T9" fmla="*/ 903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114">
                <a:moveTo>
                  <a:pt x="225" y="903"/>
                </a:moveTo>
                <a:lnTo>
                  <a:pt x="0" y="1114"/>
                </a:lnTo>
                <a:lnTo>
                  <a:pt x="0" y="210"/>
                </a:lnTo>
                <a:lnTo>
                  <a:pt x="225" y="0"/>
                </a:lnTo>
                <a:lnTo>
                  <a:pt x="225" y="90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7" name="Freeform 50"/>
          <p:cNvSpPr>
            <a:spLocks/>
          </p:cNvSpPr>
          <p:nvPr/>
        </p:nvSpPr>
        <p:spPr bwMode="auto">
          <a:xfrm flipH="1">
            <a:off x="10354761" y="2674209"/>
            <a:ext cx="173888" cy="860938"/>
          </a:xfrm>
          <a:custGeom>
            <a:avLst/>
            <a:gdLst>
              <a:gd name="T0" fmla="*/ 225 w 225"/>
              <a:gd name="T1" fmla="*/ 901 h 1114"/>
              <a:gd name="T2" fmla="*/ 0 w 225"/>
              <a:gd name="T3" fmla="*/ 1114 h 1114"/>
              <a:gd name="T4" fmla="*/ 0 w 225"/>
              <a:gd name="T5" fmla="*/ 211 h 1114"/>
              <a:gd name="T6" fmla="*/ 225 w 225"/>
              <a:gd name="T7" fmla="*/ 0 h 1114"/>
              <a:gd name="T8" fmla="*/ 225 w 225"/>
              <a:gd name="T9" fmla="*/ 901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114">
                <a:moveTo>
                  <a:pt x="225" y="901"/>
                </a:moveTo>
                <a:lnTo>
                  <a:pt x="0" y="1114"/>
                </a:lnTo>
                <a:lnTo>
                  <a:pt x="0" y="211"/>
                </a:lnTo>
                <a:lnTo>
                  <a:pt x="225" y="0"/>
                </a:lnTo>
                <a:lnTo>
                  <a:pt x="225" y="901"/>
                </a:lnTo>
                <a:close/>
              </a:path>
            </a:pathLst>
          </a:custGeom>
          <a:solidFill>
            <a:srgbClr val="7EC96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8" name="Freeform 51"/>
          <p:cNvSpPr>
            <a:spLocks/>
          </p:cNvSpPr>
          <p:nvPr/>
        </p:nvSpPr>
        <p:spPr bwMode="auto">
          <a:xfrm flipH="1">
            <a:off x="10354761" y="2674209"/>
            <a:ext cx="173888" cy="860938"/>
          </a:xfrm>
          <a:custGeom>
            <a:avLst/>
            <a:gdLst>
              <a:gd name="T0" fmla="*/ 225 w 225"/>
              <a:gd name="T1" fmla="*/ 901 h 1114"/>
              <a:gd name="T2" fmla="*/ 0 w 225"/>
              <a:gd name="T3" fmla="*/ 1114 h 1114"/>
              <a:gd name="T4" fmla="*/ 0 w 225"/>
              <a:gd name="T5" fmla="*/ 211 h 1114"/>
              <a:gd name="T6" fmla="*/ 225 w 225"/>
              <a:gd name="T7" fmla="*/ 0 h 1114"/>
              <a:gd name="T8" fmla="*/ 225 w 225"/>
              <a:gd name="T9" fmla="*/ 901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114">
                <a:moveTo>
                  <a:pt x="225" y="901"/>
                </a:moveTo>
                <a:lnTo>
                  <a:pt x="0" y="1114"/>
                </a:lnTo>
                <a:lnTo>
                  <a:pt x="0" y="211"/>
                </a:lnTo>
                <a:lnTo>
                  <a:pt x="225" y="0"/>
                </a:lnTo>
                <a:lnTo>
                  <a:pt x="225" y="90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9" name="Rectangle 52"/>
          <p:cNvSpPr>
            <a:spLocks noChangeArrowheads="1"/>
          </p:cNvSpPr>
          <p:nvPr/>
        </p:nvSpPr>
        <p:spPr bwMode="auto">
          <a:xfrm flipH="1">
            <a:off x="10133730" y="2844233"/>
            <a:ext cx="394919" cy="696325"/>
          </a:xfrm>
          <a:prstGeom prst="rect">
            <a:avLst/>
          </a:prstGeom>
          <a:solidFill>
            <a:srgbClr val="BADB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3" name="Freeform 56"/>
          <p:cNvSpPr>
            <a:spLocks/>
          </p:cNvSpPr>
          <p:nvPr/>
        </p:nvSpPr>
        <p:spPr bwMode="auto">
          <a:xfrm flipH="1">
            <a:off x="10354761" y="3683532"/>
            <a:ext cx="173888" cy="860938"/>
          </a:xfrm>
          <a:custGeom>
            <a:avLst/>
            <a:gdLst>
              <a:gd name="T0" fmla="*/ 225 w 225"/>
              <a:gd name="T1" fmla="*/ 903 h 1114"/>
              <a:gd name="T2" fmla="*/ 0 w 225"/>
              <a:gd name="T3" fmla="*/ 1114 h 1114"/>
              <a:gd name="T4" fmla="*/ 0 w 225"/>
              <a:gd name="T5" fmla="*/ 210 h 1114"/>
              <a:gd name="T6" fmla="*/ 225 w 225"/>
              <a:gd name="T7" fmla="*/ 0 h 1114"/>
              <a:gd name="T8" fmla="*/ 225 w 225"/>
              <a:gd name="T9" fmla="*/ 903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114">
                <a:moveTo>
                  <a:pt x="225" y="903"/>
                </a:moveTo>
                <a:lnTo>
                  <a:pt x="0" y="1114"/>
                </a:lnTo>
                <a:lnTo>
                  <a:pt x="0" y="210"/>
                </a:lnTo>
                <a:lnTo>
                  <a:pt x="225" y="0"/>
                </a:lnTo>
                <a:lnTo>
                  <a:pt x="225" y="9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" name="Freeform 57"/>
          <p:cNvSpPr>
            <a:spLocks/>
          </p:cNvSpPr>
          <p:nvPr/>
        </p:nvSpPr>
        <p:spPr bwMode="auto">
          <a:xfrm flipH="1">
            <a:off x="10354761" y="3683532"/>
            <a:ext cx="173888" cy="860938"/>
          </a:xfrm>
          <a:custGeom>
            <a:avLst/>
            <a:gdLst>
              <a:gd name="T0" fmla="*/ 225 w 225"/>
              <a:gd name="T1" fmla="*/ 903 h 1114"/>
              <a:gd name="T2" fmla="*/ 0 w 225"/>
              <a:gd name="T3" fmla="*/ 1114 h 1114"/>
              <a:gd name="T4" fmla="*/ 0 w 225"/>
              <a:gd name="T5" fmla="*/ 210 h 1114"/>
              <a:gd name="T6" fmla="*/ 225 w 225"/>
              <a:gd name="T7" fmla="*/ 0 h 1114"/>
              <a:gd name="T8" fmla="*/ 225 w 225"/>
              <a:gd name="T9" fmla="*/ 903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114">
                <a:moveTo>
                  <a:pt x="225" y="903"/>
                </a:moveTo>
                <a:lnTo>
                  <a:pt x="0" y="1114"/>
                </a:lnTo>
                <a:lnTo>
                  <a:pt x="0" y="210"/>
                </a:lnTo>
                <a:lnTo>
                  <a:pt x="225" y="0"/>
                </a:lnTo>
                <a:lnTo>
                  <a:pt x="225" y="90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5" name="Rectangle 58"/>
          <p:cNvSpPr>
            <a:spLocks noChangeArrowheads="1"/>
          </p:cNvSpPr>
          <p:nvPr/>
        </p:nvSpPr>
        <p:spPr bwMode="auto">
          <a:xfrm flipH="1">
            <a:off x="10133730" y="3853555"/>
            <a:ext cx="394919" cy="696325"/>
          </a:xfrm>
          <a:prstGeom prst="rect">
            <a:avLst/>
          </a:prstGeom>
          <a:solidFill>
            <a:srgbClr val="9B422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9" name="Rectangle 62"/>
          <p:cNvSpPr>
            <a:spLocks noChangeArrowheads="1"/>
          </p:cNvSpPr>
          <p:nvPr/>
        </p:nvSpPr>
        <p:spPr bwMode="auto">
          <a:xfrm flipH="1">
            <a:off x="10133730" y="1844958"/>
            <a:ext cx="394919" cy="696325"/>
          </a:xfrm>
          <a:prstGeom prst="rect">
            <a:avLst/>
          </a:prstGeom>
          <a:solidFill>
            <a:srgbClr val="FFE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0" name="Freeform 56"/>
          <p:cNvSpPr>
            <a:spLocks/>
          </p:cNvSpPr>
          <p:nvPr/>
        </p:nvSpPr>
        <p:spPr bwMode="auto">
          <a:xfrm flipH="1">
            <a:off x="10354761" y="4671614"/>
            <a:ext cx="173888" cy="860938"/>
          </a:xfrm>
          <a:custGeom>
            <a:avLst/>
            <a:gdLst>
              <a:gd name="T0" fmla="*/ 225 w 225"/>
              <a:gd name="T1" fmla="*/ 903 h 1114"/>
              <a:gd name="T2" fmla="*/ 0 w 225"/>
              <a:gd name="T3" fmla="*/ 1114 h 1114"/>
              <a:gd name="T4" fmla="*/ 0 w 225"/>
              <a:gd name="T5" fmla="*/ 210 h 1114"/>
              <a:gd name="T6" fmla="*/ 225 w 225"/>
              <a:gd name="T7" fmla="*/ 0 h 1114"/>
              <a:gd name="T8" fmla="*/ 225 w 225"/>
              <a:gd name="T9" fmla="*/ 903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114">
                <a:moveTo>
                  <a:pt x="225" y="903"/>
                </a:moveTo>
                <a:lnTo>
                  <a:pt x="0" y="1114"/>
                </a:lnTo>
                <a:lnTo>
                  <a:pt x="0" y="210"/>
                </a:lnTo>
                <a:lnTo>
                  <a:pt x="225" y="0"/>
                </a:lnTo>
                <a:lnTo>
                  <a:pt x="225" y="90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1" name="Freeform 57"/>
          <p:cNvSpPr>
            <a:spLocks/>
          </p:cNvSpPr>
          <p:nvPr/>
        </p:nvSpPr>
        <p:spPr bwMode="auto">
          <a:xfrm flipH="1">
            <a:off x="10354761" y="4671614"/>
            <a:ext cx="173888" cy="860938"/>
          </a:xfrm>
          <a:custGeom>
            <a:avLst/>
            <a:gdLst>
              <a:gd name="T0" fmla="*/ 225 w 225"/>
              <a:gd name="T1" fmla="*/ 903 h 1114"/>
              <a:gd name="T2" fmla="*/ 0 w 225"/>
              <a:gd name="T3" fmla="*/ 1114 h 1114"/>
              <a:gd name="T4" fmla="*/ 0 w 225"/>
              <a:gd name="T5" fmla="*/ 210 h 1114"/>
              <a:gd name="T6" fmla="*/ 225 w 225"/>
              <a:gd name="T7" fmla="*/ 0 h 1114"/>
              <a:gd name="T8" fmla="*/ 225 w 225"/>
              <a:gd name="T9" fmla="*/ 903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5" h="1114">
                <a:moveTo>
                  <a:pt x="225" y="903"/>
                </a:moveTo>
                <a:lnTo>
                  <a:pt x="0" y="1114"/>
                </a:lnTo>
                <a:lnTo>
                  <a:pt x="0" y="210"/>
                </a:lnTo>
                <a:lnTo>
                  <a:pt x="225" y="0"/>
                </a:lnTo>
                <a:lnTo>
                  <a:pt x="225" y="903"/>
                </a:lnTo>
              </a:path>
            </a:pathLst>
          </a:custGeom>
          <a:solidFill>
            <a:srgbClr val="36967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2" name="Rectangle 58"/>
          <p:cNvSpPr>
            <a:spLocks noChangeArrowheads="1"/>
          </p:cNvSpPr>
          <p:nvPr/>
        </p:nvSpPr>
        <p:spPr bwMode="auto">
          <a:xfrm flipH="1">
            <a:off x="10133730" y="4841637"/>
            <a:ext cx="394919" cy="696325"/>
          </a:xfrm>
          <a:prstGeom prst="rect">
            <a:avLst/>
          </a:prstGeom>
          <a:solidFill>
            <a:srgbClr val="4FC6A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0" name="Freeform 5"/>
          <p:cNvSpPr>
            <a:spLocks/>
          </p:cNvSpPr>
          <p:nvPr/>
        </p:nvSpPr>
        <p:spPr bwMode="auto">
          <a:xfrm flipH="1">
            <a:off x="4368274" y="3680431"/>
            <a:ext cx="3951507" cy="698643"/>
          </a:xfrm>
          <a:custGeom>
            <a:avLst/>
            <a:gdLst>
              <a:gd name="T0" fmla="*/ 4846 w 5113"/>
              <a:gd name="T1" fmla="*/ 904 h 904"/>
              <a:gd name="T2" fmla="*/ 0 w 5113"/>
              <a:gd name="T3" fmla="*/ 904 h 904"/>
              <a:gd name="T4" fmla="*/ 0 w 5113"/>
              <a:gd name="T5" fmla="*/ 0 h 904"/>
              <a:gd name="T6" fmla="*/ 4846 w 5113"/>
              <a:gd name="T7" fmla="*/ 0 h 904"/>
              <a:gd name="T8" fmla="*/ 5113 w 5113"/>
              <a:gd name="T9" fmla="*/ 452 h 904"/>
              <a:gd name="T10" fmla="*/ 4846 w 5113"/>
              <a:gd name="T11" fmla="*/ 904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13" h="904">
                <a:moveTo>
                  <a:pt x="4846" y="904"/>
                </a:moveTo>
                <a:lnTo>
                  <a:pt x="0" y="904"/>
                </a:lnTo>
                <a:lnTo>
                  <a:pt x="0" y="0"/>
                </a:lnTo>
                <a:lnTo>
                  <a:pt x="4846" y="0"/>
                </a:lnTo>
                <a:lnTo>
                  <a:pt x="5113" y="452"/>
                </a:lnTo>
                <a:lnTo>
                  <a:pt x="4846" y="904"/>
                </a:lnTo>
                <a:close/>
              </a:path>
            </a:pathLst>
          </a:custGeom>
          <a:solidFill>
            <a:srgbClr val="DD5D0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1" name="Freeform 9"/>
          <p:cNvSpPr>
            <a:spLocks/>
          </p:cNvSpPr>
          <p:nvPr/>
        </p:nvSpPr>
        <p:spPr bwMode="auto">
          <a:xfrm flipH="1">
            <a:off x="4927290" y="2671118"/>
            <a:ext cx="3441436" cy="697870"/>
          </a:xfrm>
          <a:custGeom>
            <a:avLst/>
            <a:gdLst>
              <a:gd name="T0" fmla="*/ 4186 w 4453"/>
              <a:gd name="T1" fmla="*/ 903 h 903"/>
              <a:gd name="T2" fmla="*/ 0 w 4453"/>
              <a:gd name="T3" fmla="*/ 903 h 903"/>
              <a:gd name="T4" fmla="*/ 0 w 4453"/>
              <a:gd name="T5" fmla="*/ 0 h 903"/>
              <a:gd name="T6" fmla="*/ 4186 w 4453"/>
              <a:gd name="T7" fmla="*/ 0 h 903"/>
              <a:gd name="T8" fmla="*/ 4453 w 4453"/>
              <a:gd name="T9" fmla="*/ 451 h 903"/>
              <a:gd name="T10" fmla="*/ 4186 w 4453"/>
              <a:gd name="T11" fmla="*/ 90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53" h="903">
                <a:moveTo>
                  <a:pt x="4186" y="903"/>
                </a:moveTo>
                <a:lnTo>
                  <a:pt x="0" y="903"/>
                </a:lnTo>
                <a:lnTo>
                  <a:pt x="0" y="0"/>
                </a:lnTo>
                <a:lnTo>
                  <a:pt x="4186" y="0"/>
                </a:lnTo>
                <a:lnTo>
                  <a:pt x="4453" y="451"/>
                </a:lnTo>
                <a:lnTo>
                  <a:pt x="4186" y="903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4" name="矩形 39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5" name="文本框 394"/>
          <p:cNvSpPr txBox="1"/>
          <p:nvPr/>
        </p:nvSpPr>
        <p:spPr>
          <a:xfrm>
            <a:off x="1919257" y="653046"/>
            <a:ext cx="12644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</a:t>
            </a:r>
            <a:endParaRPr lang="en-US" altLang="zh-CN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r>
              <a:rPr lang="zh-CN" altLang="en-US" sz="9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录</a:t>
            </a:r>
          </a:p>
        </p:txBody>
      </p:sp>
      <p:sp>
        <p:nvSpPr>
          <p:cNvPr id="396" name="MH_Others_1"/>
          <p:cNvSpPr txBox="1"/>
          <p:nvPr>
            <p:custDataLst>
              <p:tags r:id="rId1"/>
            </p:custDataLst>
          </p:nvPr>
        </p:nvSpPr>
        <p:spPr>
          <a:xfrm rot="5400000">
            <a:off x="800117" y="1607796"/>
            <a:ext cx="1925311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dist">
              <a:defRPr/>
            </a:pPr>
            <a:r>
              <a:rPr lang="en-US" altLang="zh-CN" sz="3200" spc="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200" spc="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7" name="MH_Number_1"/>
          <p:cNvSpPr/>
          <p:nvPr>
            <p:custDataLst>
              <p:tags r:id="rId2"/>
            </p:custDataLst>
          </p:nvPr>
        </p:nvSpPr>
        <p:spPr>
          <a:xfrm>
            <a:off x="5685823" y="1767476"/>
            <a:ext cx="498951" cy="49861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8" name="MH_Entry_1"/>
          <p:cNvSpPr/>
          <p:nvPr>
            <p:custDataLst>
              <p:tags r:id="rId3"/>
            </p:custDataLst>
          </p:nvPr>
        </p:nvSpPr>
        <p:spPr>
          <a:xfrm>
            <a:off x="6143293" y="1772503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教学评估</a:t>
            </a:r>
          </a:p>
        </p:txBody>
      </p:sp>
      <p:sp>
        <p:nvSpPr>
          <p:cNvPr id="400" name="MH_Number_2"/>
          <p:cNvSpPr/>
          <p:nvPr>
            <p:custDataLst>
              <p:tags r:id="rId4"/>
            </p:custDataLst>
          </p:nvPr>
        </p:nvSpPr>
        <p:spPr>
          <a:xfrm>
            <a:off x="4651502" y="3774621"/>
            <a:ext cx="498951" cy="49861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2" name="MH_Entry_1"/>
          <p:cNvSpPr/>
          <p:nvPr>
            <p:custDataLst>
              <p:tags r:id="rId5"/>
            </p:custDataLst>
          </p:nvPr>
        </p:nvSpPr>
        <p:spPr>
          <a:xfrm>
            <a:off x="6094857" y="3773586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质量保障</a:t>
            </a:r>
          </a:p>
        </p:txBody>
      </p:sp>
    </p:spTree>
    <p:extLst>
      <p:ext uri="{BB962C8B-B14F-4D97-AF65-F5344CB8AC3E}">
        <p14:creationId xmlns:p14="http://schemas.microsoft.com/office/powerpoint/2010/main" val="194749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0" y="180841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重要提示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674DA7B-E933-4E0F-976E-4E8D9E5291CB}"/>
              </a:ext>
            </a:extLst>
          </p:cNvPr>
          <p:cNvSpPr txBox="1"/>
          <p:nvPr/>
        </p:nvSpPr>
        <p:spPr>
          <a:xfrm>
            <a:off x="490442" y="726437"/>
            <a:ext cx="112153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/>
              <a:t>新时代高校教师职业行为十项</a:t>
            </a:r>
            <a:r>
              <a:rPr lang="zh-CN" altLang="zh-CN" sz="2400" b="1" dirty="0" smtClean="0"/>
              <a:t>准则</a:t>
            </a:r>
            <a:r>
              <a:rPr lang="zh-CN" altLang="en-US" sz="2400" b="1" dirty="0" smtClean="0"/>
              <a:t>（</a:t>
            </a:r>
            <a:r>
              <a:rPr lang="zh-CN" altLang="zh-CN" sz="2400" b="1" dirty="0"/>
              <a:t>教师〔</a:t>
            </a:r>
            <a:r>
              <a:rPr lang="en-US" altLang="zh-CN" sz="2400" b="1" dirty="0"/>
              <a:t>2018</a:t>
            </a:r>
            <a:r>
              <a:rPr lang="zh-CN" altLang="zh-CN" sz="2400" b="1" dirty="0"/>
              <a:t>〕</a:t>
            </a:r>
            <a:r>
              <a:rPr lang="en-US" altLang="zh-CN" sz="2400" b="1" dirty="0"/>
              <a:t>16</a:t>
            </a:r>
            <a:r>
              <a:rPr lang="zh-CN" altLang="zh-CN" sz="2400" b="1" dirty="0"/>
              <a:t>号</a:t>
            </a:r>
            <a:r>
              <a:rPr lang="zh-CN" altLang="en-US" sz="2400" b="1" dirty="0" smtClean="0"/>
              <a:t>）</a:t>
            </a:r>
            <a:endParaRPr lang="en-US" altLang="zh-CN" sz="2400" b="1" dirty="0" smtClean="0"/>
          </a:p>
          <a:p>
            <a:r>
              <a:rPr lang="zh-CN" altLang="zh-CN" sz="2400" dirty="0" smtClean="0"/>
              <a:t>一</a:t>
            </a:r>
            <a:r>
              <a:rPr lang="zh-CN" altLang="zh-CN" sz="2400" dirty="0"/>
              <a:t>、坚定政治方向。坚持以习近平新时代中国特色社会主义思想为指导，拥护中国共产党的领导，贯彻党的教育方针；</a:t>
            </a:r>
            <a:r>
              <a:rPr lang="zh-CN" altLang="zh-CN" sz="2400" dirty="0">
                <a:solidFill>
                  <a:srgbClr val="FF0000"/>
                </a:solidFill>
              </a:rPr>
              <a:t>不得在教育教学活动中及其他场合有损害党中央权威、违背党的路线方针政策的言行。</a:t>
            </a:r>
          </a:p>
          <a:p>
            <a:r>
              <a:rPr lang="zh-CN" altLang="zh-CN" sz="2400" dirty="0"/>
              <a:t>二、自觉爱国守法。忠于祖国，忠于人民，恪守宪法原则，遵守法律法规，依法履行教师职责；</a:t>
            </a:r>
            <a:r>
              <a:rPr lang="zh-CN" altLang="zh-CN" sz="2400" dirty="0">
                <a:solidFill>
                  <a:srgbClr val="FF0000"/>
                </a:solidFill>
              </a:rPr>
              <a:t>不得损害国家利益、社会公共利益，或违背社会公序良俗。</a:t>
            </a:r>
          </a:p>
          <a:p>
            <a:r>
              <a:rPr lang="zh-CN" altLang="zh-CN" sz="2400" dirty="0"/>
              <a:t>三、传播优秀文化。带头践行社会主义核心价值观，弘扬真善美，传递正能量；</a:t>
            </a:r>
            <a:r>
              <a:rPr lang="zh-CN" altLang="zh-CN" sz="2400" dirty="0">
                <a:solidFill>
                  <a:srgbClr val="FF0000"/>
                </a:solidFill>
              </a:rPr>
              <a:t>不得通过课堂、论坛、讲座、信息网络及其他渠道发表、转发错误观点，或编造散布虚假信息、不良信息。</a:t>
            </a:r>
          </a:p>
          <a:p>
            <a:r>
              <a:rPr lang="zh-CN" altLang="zh-CN" sz="2400" dirty="0"/>
              <a:t>四、潜心教书育人。落实立德树人根本任务，遵循教育规律和学生成长规律，因材施教，教学相长；</a:t>
            </a:r>
            <a:r>
              <a:rPr lang="zh-CN" altLang="zh-CN" sz="2400" dirty="0">
                <a:solidFill>
                  <a:srgbClr val="FF0000"/>
                </a:solidFill>
              </a:rPr>
              <a:t>不得违反教学纪律，敷衍教学，或擅自从事影响教育教学本职工作的兼职兼薪行为。</a:t>
            </a:r>
          </a:p>
          <a:p>
            <a:r>
              <a:rPr lang="zh-CN" altLang="zh-CN" sz="2400" dirty="0"/>
              <a:t>五、关心爱护学生。严慈相济，诲人不倦，真心关爱学生，严格要求学生，做学生良师益友；不得要求学生从事与教学、科研、社会服务无关的事宜</a:t>
            </a:r>
            <a:r>
              <a:rPr lang="zh-CN" altLang="zh-CN" sz="2400" dirty="0" smtClean="0"/>
              <a:t>。十</a:t>
            </a:r>
            <a:r>
              <a:rPr lang="zh-CN" altLang="zh-CN" sz="2400" dirty="0"/>
              <a:t>、积极奉献社会。履行社会责任，贡献聪明才智，树立正确义利观；</a:t>
            </a:r>
            <a:r>
              <a:rPr lang="zh-CN" altLang="zh-CN" sz="2400" dirty="0">
                <a:solidFill>
                  <a:srgbClr val="FF0000"/>
                </a:solidFill>
              </a:rPr>
              <a:t>不得假公济私，擅自利用学校名义或校名、校徽、专利、场所等资源谋取个人利益。</a:t>
            </a:r>
          </a:p>
        </p:txBody>
      </p:sp>
    </p:spTree>
    <p:extLst>
      <p:ext uri="{BB962C8B-B14F-4D97-AF65-F5344CB8AC3E}">
        <p14:creationId xmlns:p14="http://schemas.microsoft.com/office/powerpoint/2010/main" val="111160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0" y="180841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重要提示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674DA7B-E933-4E0F-976E-4E8D9E5291CB}"/>
              </a:ext>
            </a:extLst>
          </p:cNvPr>
          <p:cNvSpPr txBox="1"/>
          <p:nvPr/>
        </p:nvSpPr>
        <p:spPr>
          <a:xfrm>
            <a:off x="490442" y="979016"/>
            <a:ext cx="1121535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/>
              <a:t>新时代高校教师职业行为十项</a:t>
            </a:r>
            <a:r>
              <a:rPr lang="zh-CN" altLang="zh-CN" sz="2400" b="1" dirty="0" smtClean="0"/>
              <a:t>准则</a:t>
            </a:r>
            <a:r>
              <a:rPr lang="zh-CN" altLang="en-US" sz="2400" b="1" dirty="0" smtClean="0"/>
              <a:t>（</a:t>
            </a:r>
            <a:r>
              <a:rPr lang="zh-CN" altLang="zh-CN" sz="2400" b="1" dirty="0"/>
              <a:t>教师〔</a:t>
            </a:r>
            <a:r>
              <a:rPr lang="en-US" altLang="zh-CN" sz="2400" b="1" dirty="0"/>
              <a:t>2018</a:t>
            </a:r>
            <a:r>
              <a:rPr lang="zh-CN" altLang="zh-CN" sz="2400" b="1" dirty="0"/>
              <a:t>〕</a:t>
            </a:r>
            <a:r>
              <a:rPr lang="en-US" altLang="zh-CN" sz="2400" b="1" dirty="0"/>
              <a:t>16</a:t>
            </a:r>
            <a:r>
              <a:rPr lang="zh-CN" altLang="zh-CN" sz="2400" b="1" dirty="0"/>
              <a:t>号</a:t>
            </a:r>
            <a:r>
              <a:rPr lang="zh-CN" altLang="en-US" sz="2400" b="1" dirty="0" smtClean="0"/>
              <a:t>）</a:t>
            </a:r>
            <a:endParaRPr lang="en-US" altLang="zh-CN" sz="2400" b="1" dirty="0" smtClean="0"/>
          </a:p>
          <a:p>
            <a:r>
              <a:rPr lang="zh-CN" altLang="zh-CN" sz="2400" dirty="0" smtClean="0"/>
              <a:t>六</a:t>
            </a:r>
            <a:r>
              <a:rPr lang="zh-CN" altLang="zh-CN" sz="2400" dirty="0"/>
              <a:t>、坚持言行雅正。为人师表，以身作则，举止文明，作风正派，自重自爱；</a:t>
            </a:r>
            <a:r>
              <a:rPr lang="zh-CN" altLang="zh-CN" sz="2400" dirty="0">
                <a:solidFill>
                  <a:srgbClr val="FF0000"/>
                </a:solidFill>
              </a:rPr>
              <a:t>不得与学生发生任何不正当关系，严禁任何形式的猥亵、性骚扰行为。</a:t>
            </a:r>
          </a:p>
          <a:p>
            <a:r>
              <a:rPr lang="zh-CN" altLang="zh-CN" sz="2400" dirty="0"/>
              <a:t>七、遵守学术规范。严谨治学，力戒浮躁，潜心问道，勇于探索，坚守学术良知，反对学术不端；</a:t>
            </a:r>
            <a:r>
              <a:rPr lang="zh-CN" altLang="zh-CN" sz="2400" dirty="0">
                <a:solidFill>
                  <a:srgbClr val="FF0000"/>
                </a:solidFill>
              </a:rPr>
              <a:t>不得抄袭剽窃、篡改侵吞他人学术成果，或滥用学术资源和学术影响。</a:t>
            </a:r>
          </a:p>
          <a:p>
            <a:r>
              <a:rPr lang="zh-CN" altLang="zh-CN" sz="2400" dirty="0"/>
              <a:t>八、秉持公平诚信。坚持原则，处事公道，光明磊落，为人正直；</a:t>
            </a:r>
            <a:r>
              <a:rPr lang="zh-CN" altLang="zh-CN" sz="2400" dirty="0">
                <a:solidFill>
                  <a:srgbClr val="FF0000"/>
                </a:solidFill>
              </a:rPr>
              <a:t>不得在招生、考试、推优、保研、就业及绩效考核、岗位聘用、职称评聘、评优评奖等工作中徇私舞弊、弄虚作假。</a:t>
            </a:r>
          </a:p>
          <a:p>
            <a:r>
              <a:rPr lang="zh-CN" altLang="zh-CN" sz="2400" dirty="0"/>
              <a:t>九、坚守廉洁自律。严于律己，清廉从教；不得索要、收受学生及家长财物，</a:t>
            </a:r>
            <a:r>
              <a:rPr lang="zh-CN" altLang="zh-CN" sz="2400" dirty="0">
                <a:solidFill>
                  <a:srgbClr val="FF0000"/>
                </a:solidFill>
              </a:rPr>
              <a:t>不得参加由学生及家长付费的宴请、旅游、娱乐休闲等活动，或利用家长资源谋取私利。</a:t>
            </a:r>
          </a:p>
          <a:p>
            <a:r>
              <a:rPr lang="zh-CN" altLang="zh-CN" sz="2400" dirty="0"/>
              <a:t>十、积极奉献社会。履行社会责任，贡献聪明才智，树立正确义利观；</a:t>
            </a:r>
            <a:r>
              <a:rPr lang="zh-CN" altLang="zh-CN" sz="2400" dirty="0">
                <a:solidFill>
                  <a:srgbClr val="FF0000"/>
                </a:solidFill>
              </a:rPr>
              <a:t>不得假公济私，擅自利用学校名义或校名、校徽、专利、场所等资源谋取个人利益。</a:t>
            </a:r>
          </a:p>
        </p:txBody>
      </p:sp>
    </p:spTree>
    <p:extLst>
      <p:ext uri="{BB962C8B-B14F-4D97-AF65-F5344CB8AC3E}">
        <p14:creationId xmlns:p14="http://schemas.microsoft.com/office/powerpoint/2010/main" val="195928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0" y="180841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重要提示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36C2F65F-5E8E-4258-AE14-80F7A8A2BC9E}"/>
              </a:ext>
            </a:extLst>
          </p:cNvPr>
          <p:cNvSpPr txBox="1"/>
          <p:nvPr/>
        </p:nvSpPr>
        <p:spPr>
          <a:xfrm>
            <a:off x="3465840" y="888023"/>
            <a:ext cx="53378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cs typeface="+mn-ea"/>
                <a:sym typeface="+mn-lt"/>
              </a:rPr>
              <a:t>《</a:t>
            </a:r>
            <a:r>
              <a:rPr lang="zh-CN" altLang="en-US" sz="3200" b="1" dirty="0">
                <a:cs typeface="+mn-ea"/>
                <a:sym typeface="+mn-lt"/>
                <a:hlinkClick r:id="rId4" action="ppaction://hlinkfile"/>
              </a:rPr>
              <a:t>教学事故认定及处理办法</a:t>
            </a:r>
            <a:r>
              <a:rPr lang="en-US" altLang="zh-CN" sz="3200" b="1" dirty="0">
                <a:cs typeface="+mn-ea"/>
                <a:sym typeface="+mn-lt"/>
              </a:rPr>
              <a:t>》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A094E73-5DCB-4120-9AE1-5D9DB58ADAE2}"/>
              </a:ext>
            </a:extLst>
          </p:cNvPr>
          <p:cNvSpPr txBox="1"/>
          <p:nvPr/>
        </p:nvSpPr>
        <p:spPr>
          <a:xfrm>
            <a:off x="1129409" y="2075554"/>
            <a:ext cx="993741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 dirty="0">
                <a:cs typeface="+mn-ea"/>
                <a:sym typeface="+mn-lt"/>
              </a:rPr>
              <a:t>强调：</a:t>
            </a:r>
            <a:endParaRPr lang="en-US" altLang="zh-CN" sz="2800" b="1" dirty="0">
              <a:cs typeface="+mn-ea"/>
              <a:sym typeface="+mn-lt"/>
            </a:endParaRPr>
          </a:p>
          <a:p>
            <a:pPr>
              <a:buFont typeface="Arial" charset="0"/>
              <a:buNone/>
            </a:pPr>
            <a:r>
              <a:rPr lang="zh-CN" altLang="en-US" sz="2800" dirty="0">
                <a:cs typeface="+mn-ea"/>
                <a:sym typeface="+mn-lt"/>
              </a:rPr>
              <a:t>（</a:t>
            </a:r>
            <a:r>
              <a:rPr lang="en-US" altLang="zh-CN" sz="2800" dirty="0">
                <a:cs typeface="+mn-ea"/>
                <a:sym typeface="+mn-lt"/>
              </a:rPr>
              <a:t>1</a:t>
            </a:r>
            <a:r>
              <a:rPr lang="zh-CN" altLang="en-US" sz="2800" dirty="0">
                <a:cs typeface="+mn-ea"/>
                <a:sym typeface="+mn-lt"/>
              </a:rPr>
              <a:t>）上课、监考不能迟到，不能提前下课 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buFont typeface="Arial" charset="0"/>
              <a:buNone/>
            </a:pPr>
            <a:r>
              <a:rPr lang="zh-CN" altLang="en-US" sz="2800" dirty="0">
                <a:cs typeface="+mn-ea"/>
                <a:sym typeface="+mn-lt"/>
              </a:rPr>
              <a:t>（</a:t>
            </a:r>
            <a:r>
              <a:rPr lang="en-US" altLang="zh-CN" sz="2800" dirty="0">
                <a:cs typeface="+mn-ea"/>
                <a:sym typeface="+mn-lt"/>
              </a:rPr>
              <a:t>2</a:t>
            </a:r>
            <a:r>
              <a:rPr lang="zh-CN" altLang="en-US" sz="2800" dirty="0">
                <a:cs typeface="+mn-ea"/>
                <a:sym typeface="+mn-lt"/>
              </a:rPr>
              <a:t>）成绩不能出错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buFont typeface="Arial" charset="0"/>
              <a:buNone/>
            </a:pPr>
            <a:r>
              <a:rPr lang="zh-CN" altLang="en-US" sz="2800" dirty="0">
                <a:cs typeface="+mn-ea"/>
                <a:sym typeface="+mn-lt"/>
              </a:rPr>
              <a:t>（</a:t>
            </a:r>
            <a:r>
              <a:rPr lang="en-US" altLang="zh-CN" sz="2800" dirty="0">
                <a:cs typeface="+mn-ea"/>
                <a:sym typeface="+mn-lt"/>
              </a:rPr>
              <a:t>3</a:t>
            </a:r>
            <a:r>
              <a:rPr lang="zh-CN" altLang="en-US" sz="2800" dirty="0">
                <a:cs typeface="+mn-ea"/>
                <a:sym typeface="+mn-lt"/>
              </a:rPr>
              <a:t>）命题严格要求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buFont typeface="Arial" charset="0"/>
              <a:buNone/>
            </a:pPr>
            <a:r>
              <a:rPr lang="zh-CN" altLang="en-US" sz="2800" dirty="0">
                <a:cs typeface="+mn-ea"/>
                <a:sym typeface="+mn-lt"/>
              </a:rPr>
              <a:t>（</a:t>
            </a:r>
            <a:r>
              <a:rPr lang="en-US" altLang="zh-CN" sz="2800" dirty="0">
                <a:cs typeface="+mn-ea"/>
                <a:sym typeface="+mn-lt"/>
              </a:rPr>
              <a:t>4</a:t>
            </a:r>
            <a:r>
              <a:rPr lang="zh-CN" altLang="en-US" sz="2800" dirty="0">
                <a:cs typeface="+mn-ea"/>
                <a:sym typeface="+mn-lt"/>
              </a:rPr>
              <a:t>）参与教学要遵守教学的要求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buFont typeface="Arial" charset="0"/>
              <a:buNone/>
            </a:pPr>
            <a:r>
              <a:rPr lang="zh-CN" altLang="en-US" sz="2800" dirty="0">
                <a:cs typeface="+mn-ea"/>
                <a:sym typeface="+mn-lt"/>
              </a:rPr>
              <a:t>（</a:t>
            </a:r>
            <a:r>
              <a:rPr lang="en-US" altLang="zh-CN" sz="2800" dirty="0">
                <a:cs typeface="+mn-ea"/>
                <a:sym typeface="+mn-lt"/>
              </a:rPr>
              <a:t>5</a:t>
            </a:r>
            <a:r>
              <a:rPr lang="zh-CN" altLang="en-US" sz="2800" dirty="0">
                <a:cs typeface="+mn-ea"/>
                <a:sym typeface="+mn-lt"/>
              </a:rPr>
              <a:t>）明确工作的主次关系</a:t>
            </a:r>
            <a:endParaRPr lang="en-US" altLang="zh-CN" sz="2800" dirty="0">
              <a:cs typeface="+mn-ea"/>
              <a:sym typeface="+mn-lt"/>
            </a:endParaRPr>
          </a:p>
          <a:p>
            <a:pPr>
              <a:buFont typeface="Arial" charset="0"/>
              <a:buNone/>
            </a:pPr>
            <a:r>
              <a:rPr lang="zh-CN" altLang="en-US" sz="2800" dirty="0">
                <a:cs typeface="+mn-ea"/>
                <a:sym typeface="+mn-lt"/>
              </a:rPr>
              <a:t>（</a:t>
            </a:r>
            <a:r>
              <a:rPr lang="en-US" altLang="zh-CN" sz="2800" dirty="0">
                <a:cs typeface="+mn-ea"/>
                <a:sym typeface="+mn-lt"/>
              </a:rPr>
              <a:t>6</a:t>
            </a:r>
            <a:r>
              <a:rPr lang="zh-CN" altLang="en-US" sz="2800" dirty="0">
                <a:cs typeface="+mn-ea"/>
                <a:sym typeface="+mn-lt"/>
              </a:rPr>
              <a:t>）任何特殊情况务必主动提前沟通</a:t>
            </a:r>
          </a:p>
        </p:txBody>
      </p:sp>
    </p:spTree>
    <p:extLst>
      <p:ext uri="{BB962C8B-B14F-4D97-AF65-F5344CB8AC3E}">
        <p14:creationId xmlns:p14="http://schemas.microsoft.com/office/powerpoint/2010/main" val="153806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0" y="180841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91D17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质量评价</a:t>
            </a:r>
            <a:endParaRPr lang="en-US" altLang="zh-CN" sz="2400" spc="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9" name="图示 8">
            <a:extLst>
              <a:ext uri="{FF2B5EF4-FFF2-40B4-BE49-F238E27FC236}">
                <a16:creationId xmlns:a16="http://schemas.microsoft.com/office/drawing/2014/main" xmlns="" id="{6B259E7D-852F-4AC8-84A7-6F0C4DA21F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482715"/>
              </p:ext>
            </p:extLst>
          </p:nvPr>
        </p:nvGraphicFramePr>
        <p:xfrm>
          <a:off x="797475" y="1529724"/>
          <a:ext cx="4648603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6">
            <a:extLst>
              <a:ext uri="{FF2B5EF4-FFF2-40B4-BE49-F238E27FC236}">
                <a16:creationId xmlns:a16="http://schemas.microsoft.com/office/drawing/2014/main" xmlns="" id="{E3F4AD64-2A9B-4C44-AB2E-C780A26A0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6078" y="1481931"/>
            <a:ext cx="5948447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学评教：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理论课、实践课、毕业设计等组成。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单位评教：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没有统一指标，各教学单位在评价周期初自定指标并报质保处备案。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督导评教：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教学督导委员会给出评价成绩。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同行评教：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同系或同一教研室教师互评。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实施学年制评价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6231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æä½ å æè®©ä½ çPPTç»å°¾é¡µé¼æ ¼åè¶³ï¼">
            <a:extLst>
              <a:ext uri="{FF2B5EF4-FFF2-40B4-BE49-F238E27FC236}">
                <a16:creationId xmlns:a16="http://schemas.microsoft.com/office/drawing/2014/main" xmlns="" id="{3A7636BC-D74E-4881-B38D-B552CC11D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7519" y="-565785"/>
            <a:ext cx="14169798" cy="796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F2C6711-5FC5-4673-8668-02562B615975}"/>
              </a:ext>
            </a:extLst>
          </p:cNvPr>
          <p:cNvSpPr txBox="1"/>
          <p:nvPr/>
        </p:nvSpPr>
        <p:spPr>
          <a:xfrm>
            <a:off x="297180" y="3806190"/>
            <a:ext cx="6115050" cy="2123658"/>
          </a:xfrm>
          <a:prstGeom prst="rect">
            <a:avLst/>
          </a:prstGeom>
          <a:solidFill>
            <a:srgbClr val="00AFF0"/>
          </a:solidFill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    办公室</a:t>
            </a:r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4400" dirty="0" smtClean="0">
                <a:solidFill>
                  <a:schemeClr val="bg1"/>
                </a:solidFill>
                <a:cs typeface="+mn-ea"/>
                <a:sym typeface="+mn-lt"/>
              </a:rPr>
              <a:t>E207</a:t>
            </a:r>
          </a:p>
          <a:p>
            <a:r>
              <a:rPr lang="zh-CN" altLang="en-US" sz="4400" dirty="0" smtClean="0">
                <a:solidFill>
                  <a:schemeClr val="bg1"/>
                </a:solidFill>
                <a:cs typeface="+mn-ea"/>
                <a:sym typeface="+mn-lt"/>
              </a:rPr>
              <a:t>    </a:t>
            </a:r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办公电话：</a:t>
            </a:r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86187196</a:t>
            </a:r>
          </a:p>
          <a:p>
            <a:r>
              <a:rPr lang="zh-CN" altLang="en-US" sz="4400" dirty="0">
                <a:solidFill>
                  <a:schemeClr val="bg1"/>
                </a:solidFill>
                <a:cs typeface="+mn-ea"/>
                <a:sym typeface="+mn-lt"/>
              </a:rPr>
              <a:t>    手机：</a:t>
            </a:r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13889609711</a:t>
            </a:r>
          </a:p>
        </p:txBody>
      </p:sp>
    </p:spTree>
    <p:extLst>
      <p:ext uri="{BB962C8B-B14F-4D97-AF65-F5344CB8AC3E}">
        <p14:creationId xmlns:p14="http://schemas.microsoft.com/office/powerpoint/2010/main" val="36159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5"/>
          <p:cNvSpPr>
            <a:spLocks/>
          </p:cNvSpPr>
          <p:nvPr/>
        </p:nvSpPr>
        <p:spPr bwMode="auto">
          <a:xfrm flipH="1">
            <a:off x="838541" y="2972768"/>
            <a:ext cx="9247072" cy="2182463"/>
          </a:xfrm>
          <a:custGeom>
            <a:avLst/>
            <a:gdLst>
              <a:gd name="T0" fmla="*/ 3557 w 3826"/>
              <a:gd name="T1" fmla="*/ 903 h 903"/>
              <a:gd name="T2" fmla="*/ 0 w 3826"/>
              <a:gd name="T3" fmla="*/ 903 h 903"/>
              <a:gd name="T4" fmla="*/ 0 w 3826"/>
              <a:gd name="T5" fmla="*/ 0 h 903"/>
              <a:gd name="T6" fmla="*/ 3557 w 3826"/>
              <a:gd name="T7" fmla="*/ 0 h 903"/>
              <a:gd name="T8" fmla="*/ 3826 w 3826"/>
              <a:gd name="T9" fmla="*/ 452 h 903"/>
              <a:gd name="T10" fmla="*/ 3557 w 3826"/>
              <a:gd name="T11" fmla="*/ 903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6" h="903">
                <a:moveTo>
                  <a:pt x="3557" y="903"/>
                </a:moveTo>
                <a:lnTo>
                  <a:pt x="0" y="903"/>
                </a:lnTo>
                <a:lnTo>
                  <a:pt x="0" y="0"/>
                </a:lnTo>
                <a:lnTo>
                  <a:pt x="3557" y="0"/>
                </a:lnTo>
                <a:lnTo>
                  <a:pt x="3826" y="452"/>
                </a:lnTo>
                <a:lnTo>
                  <a:pt x="3557" y="903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3127375" y="3457973"/>
            <a:ext cx="6873240" cy="1212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400" b="1" spc="200" dirty="0">
                <a:solidFill>
                  <a:schemeClr val="bg1"/>
                </a:solidFill>
                <a:cs typeface="+mn-ea"/>
                <a:sym typeface="+mn-lt"/>
              </a:rPr>
              <a:t>教学评估</a:t>
            </a:r>
          </a:p>
        </p:txBody>
      </p:sp>
      <p:sp>
        <p:nvSpPr>
          <p:cNvPr id="6" name="MH_Number_1"/>
          <p:cNvSpPr/>
          <p:nvPr>
            <p:custDataLst>
              <p:tags r:id="rId2"/>
            </p:custDataLst>
          </p:nvPr>
        </p:nvSpPr>
        <p:spPr>
          <a:xfrm>
            <a:off x="1601478" y="3220534"/>
            <a:ext cx="1688073" cy="168693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8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8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604021" y="1135062"/>
            <a:ext cx="2056910" cy="4020169"/>
            <a:chOff x="10002564" y="756463"/>
            <a:chExt cx="1470501" cy="287405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139222" y="884181"/>
              <a:ext cx="1333843" cy="2746332"/>
              <a:chOff x="9874344" y="-222540"/>
              <a:chExt cx="1333843" cy="2746332"/>
            </a:xfrm>
          </p:grpSpPr>
          <p:sp>
            <p:nvSpPr>
              <p:cNvPr id="22" name="Freeform 151"/>
              <p:cNvSpPr>
                <a:spLocks/>
              </p:cNvSpPr>
              <p:nvPr/>
            </p:nvSpPr>
            <p:spPr bwMode="auto">
              <a:xfrm>
                <a:off x="9874344" y="-222540"/>
                <a:ext cx="1333843" cy="1863586"/>
              </a:xfrm>
              <a:custGeom>
                <a:avLst/>
                <a:gdLst>
                  <a:gd name="T0" fmla="*/ 186 w 632"/>
                  <a:gd name="T1" fmla="*/ 882 h 882"/>
                  <a:gd name="T2" fmla="*/ 198 w 632"/>
                  <a:gd name="T3" fmla="*/ 538 h 882"/>
                  <a:gd name="T4" fmla="*/ 0 w 632"/>
                  <a:gd name="T5" fmla="*/ 303 h 882"/>
                  <a:gd name="T6" fmla="*/ 99 w 632"/>
                  <a:gd name="T7" fmla="*/ 130 h 882"/>
                  <a:gd name="T8" fmla="*/ 129 w 632"/>
                  <a:gd name="T9" fmla="*/ 40 h 882"/>
                  <a:gd name="T10" fmla="*/ 253 w 632"/>
                  <a:gd name="T11" fmla="*/ 40 h 882"/>
                  <a:gd name="T12" fmla="*/ 388 w 632"/>
                  <a:gd name="T13" fmla="*/ 53 h 882"/>
                  <a:gd name="T14" fmla="*/ 503 w 632"/>
                  <a:gd name="T15" fmla="*/ 88 h 882"/>
                  <a:gd name="T16" fmla="*/ 607 w 632"/>
                  <a:gd name="T17" fmla="*/ 128 h 882"/>
                  <a:gd name="T18" fmla="*/ 621 w 632"/>
                  <a:gd name="T19" fmla="*/ 386 h 882"/>
                  <a:gd name="T20" fmla="*/ 528 w 632"/>
                  <a:gd name="T21" fmla="*/ 558 h 882"/>
                  <a:gd name="T22" fmla="*/ 536 w 632"/>
                  <a:gd name="T23" fmla="*/ 882 h 882"/>
                  <a:gd name="T24" fmla="*/ 186 w 632"/>
                  <a:gd name="T25" fmla="*/ 882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2" h="882">
                    <a:moveTo>
                      <a:pt x="186" y="882"/>
                    </a:moveTo>
                    <a:cubicBezTo>
                      <a:pt x="198" y="538"/>
                      <a:pt x="198" y="538"/>
                      <a:pt x="198" y="538"/>
                    </a:cubicBezTo>
                    <a:cubicBezTo>
                      <a:pt x="198" y="538"/>
                      <a:pt x="8" y="370"/>
                      <a:pt x="0" y="303"/>
                    </a:cubicBezTo>
                    <a:cubicBezTo>
                      <a:pt x="0" y="303"/>
                      <a:pt x="0" y="251"/>
                      <a:pt x="99" y="130"/>
                    </a:cubicBezTo>
                    <a:cubicBezTo>
                      <a:pt x="99" y="130"/>
                      <a:pt x="120" y="56"/>
                      <a:pt x="129" y="40"/>
                    </a:cubicBezTo>
                    <a:cubicBezTo>
                      <a:pt x="138" y="23"/>
                      <a:pt x="224" y="2"/>
                      <a:pt x="253" y="40"/>
                    </a:cubicBezTo>
                    <a:cubicBezTo>
                      <a:pt x="253" y="40"/>
                      <a:pt x="330" y="0"/>
                      <a:pt x="388" y="53"/>
                    </a:cubicBezTo>
                    <a:cubicBezTo>
                      <a:pt x="388" y="53"/>
                      <a:pt x="442" y="23"/>
                      <a:pt x="503" y="88"/>
                    </a:cubicBezTo>
                    <a:cubicBezTo>
                      <a:pt x="503" y="88"/>
                      <a:pt x="582" y="80"/>
                      <a:pt x="607" y="128"/>
                    </a:cubicBezTo>
                    <a:cubicBezTo>
                      <a:pt x="632" y="176"/>
                      <a:pt x="631" y="348"/>
                      <a:pt x="621" y="386"/>
                    </a:cubicBezTo>
                    <a:cubicBezTo>
                      <a:pt x="611" y="424"/>
                      <a:pt x="568" y="550"/>
                      <a:pt x="528" y="558"/>
                    </a:cubicBezTo>
                    <a:cubicBezTo>
                      <a:pt x="536" y="882"/>
                      <a:pt x="536" y="882"/>
                      <a:pt x="536" y="882"/>
                    </a:cubicBezTo>
                    <a:lnTo>
                      <a:pt x="186" y="882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Rectangle 153"/>
              <p:cNvSpPr>
                <a:spLocks noChangeArrowheads="1"/>
              </p:cNvSpPr>
              <p:nvPr/>
            </p:nvSpPr>
            <p:spPr bwMode="auto">
              <a:xfrm>
                <a:off x="10165307" y="1093909"/>
                <a:ext cx="916375" cy="1429883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Rectangle 154"/>
              <p:cNvSpPr>
                <a:spLocks noChangeArrowheads="1"/>
              </p:cNvSpPr>
              <p:nvPr/>
            </p:nvSpPr>
            <p:spPr bwMode="auto">
              <a:xfrm>
                <a:off x="10165307" y="1093909"/>
                <a:ext cx="916375" cy="332077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Freeform 151"/>
            <p:cNvSpPr>
              <a:spLocks/>
            </p:cNvSpPr>
            <p:nvPr/>
          </p:nvSpPr>
          <p:spPr bwMode="auto">
            <a:xfrm>
              <a:off x="10002564" y="756463"/>
              <a:ext cx="1333843" cy="1863586"/>
            </a:xfrm>
            <a:custGeom>
              <a:avLst/>
              <a:gdLst>
                <a:gd name="T0" fmla="*/ 186 w 632"/>
                <a:gd name="T1" fmla="*/ 882 h 882"/>
                <a:gd name="T2" fmla="*/ 198 w 632"/>
                <a:gd name="T3" fmla="*/ 538 h 882"/>
                <a:gd name="T4" fmla="*/ 0 w 632"/>
                <a:gd name="T5" fmla="*/ 303 h 882"/>
                <a:gd name="T6" fmla="*/ 99 w 632"/>
                <a:gd name="T7" fmla="*/ 130 h 882"/>
                <a:gd name="T8" fmla="*/ 129 w 632"/>
                <a:gd name="T9" fmla="*/ 40 h 882"/>
                <a:gd name="T10" fmla="*/ 253 w 632"/>
                <a:gd name="T11" fmla="*/ 40 h 882"/>
                <a:gd name="T12" fmla="*/ 388 w 632"/>
                <a:gd name="T13" fmla="*/ 53 h 882"/>
                <a:gd name="T14" fmla="*/ 503 w 632"/>
                <a:gd name="T15" fmla="*/ 88 h 882"/>
                <a:gd name="T16" fmla="*/ 607 w 632"/>
                <a:gd name="T17" fmla="*/ 128 h 882"/>
                <a:gd name="T18" fmla="*/ 621 w 632"/>
                <a:gd name="T19" fmla="*/ 386 h 882"/>
                <a:gd name="T20" fmla="*/ 528 w 632"/>
                <a:gd name="T21" fmla="*/ 558 h 882"/>
                <a:gd name="T22" fmla="*/ 536 w 632"/>
                <a:gd name="T23" fmla="*/ 882 h 882"/>
                <a:gd name="T24" fmla="*/ 186 w 632"/>
                <a:gd name="T25" fmla="*/ 882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2" h="882">
                  <a:moveTo>
                    <a:pt x="186" y="882"/>
                  </a:moveTo>
                  <a:cubicBezTo>
                    <a:pt x="198" y="538"/>
                    <a:pt x="198" y="538"/>
                    <a:pt x="198" y="538"/>
                  </a:cubicBezTo>
                  <a:cubicBezTo>
                    <a:pt x="198" y="538"/>
                    <a:pt x="8" y="370"/>
                    <a:pt x="0" y="303"/>
                  </a:cubicBezTo>
                  <a:cubicBezTo>
                    <a:pt x="0" y="303"/>
                    <a:pt x="0" y="251"/>
                    <a:pt x="99" y="130"/>
                  </a:cubicBezTo>
                  <a:cubicBezTo>
                    <a:pt x="99" y="130"/>
                    <a:pt x="120" y="56"/>
                    <a:pt x="129" y="40"/>
                  </a:cubicBezTo>
                  <a:cubicBezTo>
                    <a:pt x="138" y="23"/>
                    <a:pt x="224" y="2"/>
                    <a:pt x="253" y="40"/>
                  </a:cubicBezTo>
                  <a:cubicBezTo>
                    <a:pt x="253" y="40"/>
                    <a:pt x="330" y="0"/>
                    <a:pt x="388" y="53"/>
                  </a:cubicBezTo>
                  <a:cubicBezTo>
                    <a:pt x="388" y="53"/>
                    <a:pt x="442" y="23"/>
                    <a:pt x="503" y="88"/>
                  </a:cubicBezTo>
                  <a:cubicBezTo>
                    <a:pt x="503" y="88"/>
                    <a:pt x="582" y="80"/>
                    <a:pt x="607" y="128"/>
                  </a:cubicBezTo>
                  <a:cubicBezTo>
                    <a:pt x="632" y="176"/>
                    <a:pt x="631" y="348"/>
                    <a:pt x="621" y="386"/>
                  </a:cubicBezTo>
                  <a:cubicBezTo>
                    <a:pt x="611" y="424"/>
                    <a:pt x="568" y="550"/>
                    <a:pt x="528" y="558"/>
                  </a:cubicBezTo>
                  <a:cubicBezTo>
                    <a:pt x="536" y="882"/>
                    <a:pt x="536" y="882"/>
                    <a:pt x="536" y="882"/>
                  </a:cubicBezTo>
                  <a:lnTo>
                    <a:pt x="186" y="882"/>
                  </a:lnTo>
                  <a:close/>
                </a:path>
              </a:pathLst>
            </a:custGeom>
            <a:solidFill>
              <a:srgbClr val="F8A4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Rectangle 153"/>
            <p:cNvSpPr>
              <a:spLocks noChangeArrowheads="1"/>
            </p:cNvSpPr>
            <p:nvPr/>
          </p:nvSpPr>
          <p:spPr bwMode="auto">
            <a:xfrm>
              <a:off x="10293527" y="2072912"/>
              <a:ext cx="916375" cy="1557601"/>
            </a:xfrm>
            <a:prstGeom prst="rect">
              <a:avLst/>
            </a:prstGeom>
            <a:solidFill>
              <a:srgbClr val="F47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Rectangle 154"/>
            <p:cNvSpPr>
              <a:spLocks noChangeArrowheads="1"/>
            </p:cNvSpPr>
            <p:nvPr/>
          </p:nvSpPr>
          <p:spPr bwMode="auto">
            <a:xfrm>
              <a:off x="10293527" y="2072912"/>
              <a:ext cx="916375" cy="332077"/>
            </a:xfrm>
            <a:prstGeom prst="rect">
              <a:avLst/>
            </a:prstGeom>
            <a:solidFill>
              <a:srgbClr val="DD5D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>
              <a:spLocks/>
            </p:cNvSpPr>
            <p:nvPr/>
          </p:nvSpPr>
          <p:spPr bwMode="auto">
            <a:xfrm>
              <a:off x="10202321" y="841266"/>
              <a:ext cx="1028526" cy="557437"/>
            </a:xfrm>
            <a:custGeom>
              <a:avLst/>
              <a:gdLst>
                <a:gd name="connsiteX0" fmla="*/ 324944 w 1028526"/>
                <a:gd name="connsiteY0" fmla="*/ 0 h 557437"/>
                <a:gd name="connsiteX1" fmla="*/ 333559 w 1028526"/>
                <a:gd name="connsiteY1" fmla="*/ 7535 h 557437"/>
                <a:gd name="connsiteX2" fmla="*/ 340781 w 1028526"/>
                <a:gd name="connsiteY2" fmla="*/ 4123 h 557437"/>
                <a:gd name="connsiteX3" fmla="*/ 344874 w 1028526"/>
                <a:gd name="connsiteY3" fmla="*/ 2484 h 557437"/>
                <a:gd name="connsiteX4" fmla="*/ 345981 w 1028526"/>
                <a:gd name="connsiteY4" fmla="*/ 5024 h 557437"/>
                <a:gd name="connsiteX5" fmla="*/ 345981 w 1028526"/>
                <a:gd name="connsiteY5" fmla="*/ 212205 h 557437"/>
                <a:gd name="connsiteX6" fmla="*/ 373431 w 1028526"/>
                <a:gd name="connsiteY6" fmla="*/ 216433 h 557437"/>
                <a:gd name="connsiteX7" fmla="*/ 413551 w 1028526"/>
                <a:gd name="connsiteY7" fmla="*/ 248144 h 557437"/>
                <a:gd name="connsiteX8" fmla="*/ 337535 w 1028526"/>
                <a:gd name="connsiteY8" fmla="*/ 451097 h 557437"/>
                <a:gd name="connsiteX9" fmla="*/ 491679 w 1028526"/>
                <a:gd name="connsiteY9" fmla="*/ 506064 h 557437"/>
                <a:gd name="connsiteX10" fmla="*/ 540245 w 1028526"/>
                <a:gd name="connsiteY10" fmla="*/ 487037 h 557437"/>
                <a:gd name="connsiteX11" fmla="*/ 548691 w 1028526"/>
                <a:gd name="connsiteY11" fmla="*/ 482809 h 557437"/>
                <a:gd name="connsiteX12" fmla="*/ 559249 w 1028526"/>
                <a:gd name="connsiteY12" fmla="*/ 339050 h 557437"/>
                <a:gd name="connsiteX13" fmla="*/ 576141 w 1028526"/>
                <a:gd name="connsiteY13" fmla="*/ 129755 h 557437"/>
                <a:gd name="connsiteX14" fmla="*/ 587491 w 1028526"/>
                <a:gd name="connsiteY14" fmla="*/ 76374 h 557437"/>
                <a:gd name="connsiteX15" fmla="*/ 608966 w 1028526"/>
                <a:gd name="connsiteY15" fmla="*/ 28313 h 557437"/>
                <a:gd name="connsiteX16" fmla="*/ 618478 w 1028526"/>
                <a:gd name="connsiteY16" fmla="*/ 35003 h 557437"/>
                <a:gd name="connsiteX17" fmla="*/ 623627 w 1028526"/>
                <a:gd name="connsiteY17" fmla="*/ 32548 h 557437"/>
                <a:gd name="connsiteX18" fmla="*/ 629428 w 1028526"/>
                <a:gd name="connsiteY18" fmla="*/ 30451 h 557437"/>
                <a:gd name="connsiteX19" fmla="*/ 628930 w 1028526"/>
                <a:gd name="connsiteY19" fmla="*/ 38849 h 557437"/>
                <a:gd name="connsiteX20" fmla="*/ 607815 w 1028526"/>
                <a:gd name="connsiteY20" fmla="*/ 87473 h 557437"/>
                <a:gd name="connsiteX21" fmla="*/ 599368 w 1028526"/>
                <a:gd name="connsiteY21" fmla="*/ 102272 h 557437"/>
                <a:gd name="connsiteX22" fmla="*/ 595145 w 1028526"/>
                <a:gd name="connsiteY22" fmla="*/ 182608 h 557437"/>
                <a:gd name="connsiteX23" fmla="*/ 576141 w 1028526"/>
                <a:gd name="connsiteY23" fmla="*/ 427842 h 557437"/>
                <a:gd name="connsiteX24" fmla="*/ 571918 w 1028526"/>
                <a:gd name="connsiteY24" fmla="*/ 484923 h 557437"/>
                <a:gd name="connsiteX25" fmla="*/ 723951 w 1028526"/>
                <a:gd name="connsiteY25" fmla="*/ 522977 h 557437"/>
                <a:gd name="connsiteX26" fmla="*/ 755624 w 1028526"/>
                <a:gd name="connsiteY26" fmla="*/ 499722 h 557437"/>
                <a:gd name="connsiteX27" fmla="*/ 759847 w 1028526"/>
                <a:gd name="connsiteY27" fmla="*/ 495493 h 557437"/>
                <a:gd name="connsiteX28" fmla="*/ 780963 w 1028526"/>
                <a:gd name="connsiteY28" fmla="*/ 362305 h 557437"/>
                <a:gd name="connsiteX29" fmla="*/ 810525 w 1028526"/>
                <a:gd name="connsiteY29" fmla="*/ 186836 h 557437"/>
                <a:gd name="connsiteX30" fmla="*/ 826098 w 1028526"/>
                <a:gd name="connsiteY30" fmla="*/ 141118 h 557437"/>
                <a:gd name="connsiteX31" fmla="*/ 852256 w 1028526"/>
                <a:gd name="connsiteY31" fmla="*/ 100926 h 557437"/>
                <a:gd name="connsiteX32" fmla="*/ 861187 w 1028526"/>
                <a:gd name="connsiteY32" fmla="*/ 108955 h 557437"/>
                <a:gd name="connsiteX33" fmla="*/ 868454 w 1028526"/>
                <a:gd name="connsiteY33" fmla="*/ 108427 h 557437"/>
                <a:gd name="connsiteX34" fmla="*/ 872303 w 1028526"/>
                <a:gd name="connsiteY34" fmla="*/ 108323 h 557437"/>
                <a:gd name="connsiteX35" fmla="*/ 871760 w 1028526"/>
                <a:gd name="connsiteY35" fmla="*/ 110728 h 557437"/>
                <a:gd name="connsiteX36" fmla="*/ 835864 w 1028526"/>
                <a:gd name="connsiteY36" fmla="*/ 167809 h 557437"/>
                <a:gd name="connsiteX37" fmla="*/ 825306 w 1028526"/>
                <a:gd name="connsiteY37" fmla="*/ 231232 h 557437"/>
                <a:gd name="connsiteX38" fmla="*/ 789409 w 1028526"/>
                <a:gd name="connsiteY38" fmla="*/ 448983 h 557437"/>
                <a:gd name="connsiteX39" fmla="*/ 780963 w 1028526"/>
                <a:gd name="connsiteY39" fmla="*/ 495493 h 557437"/>
                <a:gd name="connsiteX40" fmla="*/ 899210 w 1028526"/>
                <a:gd name="connsiteY40" fmla="*/ 529319 h 557437"/>
                <a:gd name="connsiteX41" fmla="*/ 935107 w 1028526"/>
                <a:gd name="connsiteY41" fmla="*/ 510292 h 557437"/>
                <a:gd name="connsiteX42" fmla="*/ 947776 w 1028526"/>
                <a:gd name="connsiteY42" fmla="*/ 470124 h 557437"/>
                <a:gd name="connsiteX43" fmla="*/ 1004789 w 1028526"/>
                <a:gd name="connsiteY43" fmla="*/ 277742 h 557437"/>
                <a:gd name="connsiteX44" fmla="*/ 1028016 w 1028526"/>
                <a:gd name="connsiteY44" fmla="*/ 281970 h 557437"/>
                <a:gd name="connsiteX45" fmla="*/ 956223 w 1028526"/>
                <a:gd name="connsiteY45" fmla="*/ 520862 h 557437"/>
                <a:gd name="connsiteX46" fmla="*/ 842198 w 1028526"/>
                <a:gd name="connsiteY46" fmla="*/ 554688 h 557437"/>
                <a:gd name="connsiteX47" fmla="*/ 770405 w 1028526"/>
                <a:gd name="connsiteY47" fmla="*/ 516634 h 557437"/>
                <a:gd name="connsiteX48" fmla="*/ 753513 w 1028526"/>
                <a:gd name="connsiteY48" fmla="*/ 531433 h 557437"/>
                <a:gd name="connsiteX49" fmla="*/ 559249 w 1028526"/>
                <a:gd name="connsiteY49" fmla="*/ 503950 h 557437"/>
                <a:gd name="connsiteX50" fmla="*/ 536022 w 1028526"/>
                <a:gd name="connsiteY50" fmla="*/ 514520 h 557437"/>
                <a:gd name="connsiteX51" fmla="*/ 320642 w 1028526"/>
                <a:gd name="connsiteY51" fmla="*/ 463782 h 557437"/>
                <a:gd name="connsiteX52" fmla="*/ 52474 w 1028526"/>
                <a:gd name="connsiteY52" fmla="*/ 444755 h 557437"/>
                <a:gd name="connsiteX53" fmla="*/ 73589 w 1028526"/>
                <a:gd name="connsiteY53" fmla="*/ 432071 h 557437"/>
                <a:gd name="connsiteX54" fmla="*/ 345981 w 1028526"/>
                <a:gd name="connsiteY54" fmla="*/ 413044 h 557437"/>
                <a:gd name="connsiteX55" fmla="*/ 392435 w 1028526"/>
                <a:gd name="connsiteY55" fmla="*/ 296769 h 557437"/>
                <a:gd name="connsiteX56" fmla="*/ 379766 w 1028526"/>
                <a:gd name="connsiteY56" fmla="*/ 241802 h 557437"/>
                <a:gd name="connsiteX57" fmla="*/ 335423 w 1028526"/>
                <a:gd name="connsiteY57" fmla="*/ 231232 h 557437"/>
                <a:gd name="connsiteX58" fmla="*/ 329088 w 1028526"/>
                <a:gd name="connsiteY58" fmla="*/ 231232 h 557437"/>
                <a:gd name="connsiteX59" fmla="*/ 153829 w 1028526"/>
                <a:gd name="connsiteY59" fmla="*/ 216433 h 557437"/>
                <a:gd name="connsiteX60" fmla="*/ 0 w 1028526"/>
                <a:gd name="connsiteY60" fmla="*/ 208732 h 557437"/>
                <a:gd name="connsiteX61" fmla="*/ 8541 w 1028526"/>
                <a:gd name="connsiteY61" fmla="*/ 197697 h 557437"/>
                <a:gd name="connsiteX62" fmla="*/ 10482 w 1028526"/>
                <a:gd name="connsiteY62" fmla="*/ 190913 h 557437"/>
                <a:gd name="connsiteX63" fmla="*/ 11829 w 1028526"/>
                <a:gd name="connsiteY63" fmla="*/ 186277 h 557437"/>
                <a:gd name="connsiteX64" fmla="*/ 94705 w 1028526"/>
                <a:gd name="connsiteY64" fmla="*/ 191064 h 557437"/>
                <a:gd name="connsiteX65" fmla="*/ 71478 w 1028526"/>
                <a:gd name="connsiteY65" fmla="*/ 102272 h 557437"/>
                <a:gd name="connsiteX66" fmla="*/ 92593 w 1028526"/>
                <a:gd name="connsiteY66" fmla="*/ 95930 h 557437"/>
                <a:gd name="connsiteX67" fmla="*/ 120044 w 1028526"/>
                <a:gd name="connsiteY67" fmla="*/ 191064 h 557437"/>
                <a:gd name="connsiteX68" fmla="*/ 234068 w 1028526"/>
                <a:gd name="connsiteY68" fmla="*/ 199520 h 557437"/>
                <a:gd name="connsiteX69" fmla="*/ 322754 w 1028526"/>
                <a:gd name="connsiteY69" fmla="*/ 207977 h 557437"/>
                <a:gd name="connsiteX70" fmla="*/ 322754 w 1028526"/>
                <a:gd name="connsiteY70" fmla="*/ 5024 h 5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28526" h="557437">
                  <a:moveTo>
                    <a:pt x="324944" y="0"/>
                  </a:moveTo>
                  <a:lnTo>
                    <a:pt x="333559" y="7535"/>
                  </a:lnTo>
                  <a:cubicBezTo>
                    <a:pt x="333559" y="7535"/>
                    <a:pt x="336098" y="6215"/>
                    <a:pt x="340781" y="4123"/>
                  </a:cubicBezTo>
                  <a:lnTo>
                    <a:pt x="344874" y="2484"/>
                  </a:lnTo>
                  <a:lnTo>
                    <a:pt x="345981" y="5024"/>
                  </a:lnTo>
                  <a:cubicBezTo>
                    <a:pt x="345981" y="72675"/>
                    <a:pt x="345981" y="142440"/>
                    <a:pt x="345981" y="212205"/>
                  </a:cubicBezTo>
                  <a:cubicBezTo>
                    <a:pt x="354427" y="212205"/>
                    <a:pt x="362873" y="214319"/>
                    <a:pt x="373431" y="216433"/>
                  </a:cubicBezTo>
                  <a:cubicBezTo>
                    <a:pt x="394547" y="220661"/>
                    <a:pt x="407216" y="227004"/>
                    <a:pt x="413551" y="248144"/>
                  </a:cubicBezTo>
                  <a:cubicBezTo>
                    <a:pt x="430443" y="320024"/>
                    <a:pt x="398770" y="404587"/>
                    <a:pt x="337535" y="451097"/>
                  </a:cubicBezTo>
                  <a:cubicBezTo>
                    <a:pt x="375543" y="499722"/>
                    <a:pt x="430443" y="522977"/>
                    <a:pt x="491679" y="506064"/>
                  </a:cubicBezTo>
                  <a:cubicBezTo>
                    <a:pt x="508571" y="501836"/>
                    <a:pt x="525464" y="495493"/>
                    <a:pt x="540245" y="487037"/>
                  </a:cubicBezTo>
                  <a:cubicBezTo>
                    <a:pt x="544468" y="484923"/>
                    <a:pt x="546579" y="482809"/>
                    <a:pt x="548691" y="482809"/>
                  </a:cubicBezTo>
                  <a:cubicBezTo>
                    <a:pt x="552914" y="434185"/>
                    <a:pt x="555026" y="387675"/>
                    <a:pt x="559249" y="339050"/>
                  </a:cubicBezTo>
                  <a:cubicBezTo>
                    <a:pt x="565583" y="269285"/>
                    <a:pt x="569807" y="199520"/>
                    <a:pt x="576141" y="129755"/>
                  </a:cubicBezTo>
                  <a:cubicBezTo>
                    <a:pt x="577197" y="109671"/>
                    <a:pt x="581420" y="92759"/>
                    <a:pt x="587491" y="76374"/>
                  </a:cubicBezTo>
                  <a:lnTo>
                    <a:pt x="608966" y="28313"/>
                  </a:lnTo>
                  <a:lnTo>
                    <a:pt x="618478" y="35003"/>
                  </a:lnTo>
                  <a:cubicBezTo>
                    <a:pt x="618478" y="35003"/>
                    <a:pt x="620259" y="34013"/>
                    <a:pt x="623627" y="32548"/>
                  </a:cubicBezTo>
                  <a:lnTo>
                    <a:pt x="629428" y="30451"/>
                  </a:lnTo>
                  <a:lnTo>
                    <a:pt x="628930" y="38849"/>
                  </a:lnTo>
                  <a:cubicBezTo>
                    <a:pt x="622596" y="53648"/>
                    <a:pt x="614149" y="70561"/>
                    <a:pt x="607815" y="87473"/>
                  </a:cubicBezTo>
                  <a:cubicBezTo>
                    <a:pt x="601480" y="100158"/>
                    <a:pt x="601480" y="98044"/>
                    <a:pt x="599368" y="102272"/>
                  </a:cubicBezTo>
                  <a:cubicBezTo>
                    <a:pt x="599368" y="129755"/>
                    <a:pt x="597257" y="155124"/>
                    <a:pt x="595145" y="182608"/>
                  </a:cubicBezTo>
                  <a:cubicBezTo>
                    <a:pt x="588811" y="265057"/>
                    <a:pt x="582476" y="345393"/>
                    <a:pt x="576141" y="427842"/>
                  </a:cubicBezTo>
                  <a:cubicBezTo>
                    <a:pt x="574030" y="446869"/>
                    <a:pt x="571918" y="465896"/>
                    <a:pt x="571918" y="484923"/>
                  </a:cubicBezTo>
                  <a:cubicBezTo>
                    <a:pt x="612038" y="522977"/>
                    <a:pt x="669050" y="554688"/>
                    <a:pt x="723951" y="522977"/>
                  </a:cubicBezTo>
                  <a:cubicBezTo>
                    <a:pt x="736620" y="516634"/>
                    <a:pt x="747178" y="508178"/>
                    <a:pt x="755624" y="499722"/>
                  </a:cubicBezTo>
                  <a:cubicBezTo>
                    <a:pt x="759847" y="493379"/>
                    <a:pt x="759847" y="491265"/>
                    <a:pt x="759847" y="495493"/>
                  </a:cubicBezTo>
                  <a:cubicBezTo>
                    <a:pt x="766182" y="451097"/>
                    <a:pt x="774628" y="406701"/>
                    <a:pt x="780963" y="362305"/>
                  </a:cubicBezTo>
                  <a:cubicBezTo>
                    <a:pt x="791521" y="303111"/>
                    <a:pt x="799967" y="246030"/>
                    <a:pt x="810525" y="186836"/>
                  </a:cubicBezTo>
                  <a:cubicBezTo>
                    <a:pt x="813692" y="168866"/>
                    <a:pt x="818971" y="154596"/>
                    <a:pt x="826098" y="141118"/>
                  </a:cubicBezTo>
                  <a:lnTo>
                    <a:pt x="852256" y="100926"/>
                  </a:lnTo>
                  <a:lnTo>
                    <a:pt x="861187" y="108955"/>
                  </a:lnTo>
                  <a:cubicBezTo>
                    <a:pt x="861187" y="108955"/>
                    <a:pt x="863792" y="108691"/>
                    <a:pt x="868454" y="108427"/>
                  </a:cubicBezTo>
                  <a:lnTo>
                    <a:pt x="872303" y="108323"/>
                  </a:lnTo>
                  <a:lnTo>
                    <a:pt x="871760" y="110728"/>
                  </a:lnTo>
                  <a:cubicBezTo>
                    <a:pt x="863314" y="127641"/>
                    <a:pt x="837975" y="153010"/>
                    <a:pt x="835864" y="167809"/>
                  </a:cubicBezTo>
                  <a:cubicBezTo>
                    <a:pt x="833752" y="188950"/>
                    <a:pt x="829529" y="210091"/>
                    <a:pt x="825306" y="231232"/>
                  </a:cubicBezTo>
                  <a:cubicBezTo>
                    <a:pt x="814748" y="303111"/>
                    <a:pt x="802079" y="377104"/>
                    <a:pt x="789409" y="448983"/>
                  </a:cubicBezTo>
                  <a:cubicBezTo>
                    <a:pt x="787298" y="468010"/>
                    <a:pt x="785186" y="482809"/>
                    <a:pt x="780963" y="495493"/>
                  </a:cubicBezTo>
                  <a:cubicBezTo>
                    <a:pt x="806302" y="529319"/>
                    <a:pt x="859091" y="539889"/>
                    <a:pt x="899210" y="529319"/>
                  </a:cubicBezTo>
                  <a:cubicBezTo>
                    <a:pt x="918215" y="525091"/>
                    <a:pt x="930884" y="529319"/>
                    <a:pt x="935107" y="510292"/>
                  </a:cubicBezTo>
                  <a:cubicBezTo>
                    <a:pt x="939330" y="497607"/>
                    <a:pt x="943553" y="482809"/>
                    <a:pt x="947776" y="470124"/>
                  </a:cubicBezTo>
                  <a:cubicBezTo>
                    <a:pt x="966781" y="404587"/>
                    <a:pt x="985785" y="341165"/>
                    <a:pt x="1004789" y="277742"/>
                  </a:cubicBezTo>
                  <a:cubicBezTo>
                    <a:pt x="1009012" y="262943"/>
                    <a:pt x="1032239" y="269285"/>
                    <a:pt x="1028016" y="281970"/>
                  </a:cubicBezTo>
                  <a:cubicBezTo>
                    <a:pt x="1004789" y="362305"/>
                    <a:pt x="979450" y="442641"/>
                    <a:pt x="956223" y="520862"/>
                  </a:cubicBezTo>
                  <a:cubicBezTo>
                    <a:pt x="945665" y="558916"/>
                    <a:pt x="873872" y="561030"/>
                    <a:pt x="842198" y="554688"/>
                  </a:cubicBezTo>
                  <a:cubicBezTo>
                    <a:pt x="814748" y="548346"/>
                    <a:pt x="789409" y="537775"/>
                    <a:pt x="770405" y="516634"/>
                  </a:cubicBezTo>
                  <a:cubicBezTo>
                    <a:pt x="766182" y="520862"/>
                    <a:pt x="759847" y="527205"/>
                    <a:pt x="753513" y="531433"/>
                  </a:cubicBezTo>
                  <a:cubicBezTo>
                    <a:pt x="685943" y="580057"/>
                    <a:pt x="616261" y="552574"/>
                    <a:pt x="559249" y="503950"/>
                  </a:cubicBezTo>
                  <a:cubicBezTo>
                    <a:pt x="550802" y="510292"/>
                    <a:pt x="542356" y="512406"/>
                    <a:pt x="536022" y="514520"/>
                  </a:cubicBezTo>
                  <a:cubicBezTo>
                    <a:pt x="453671" y="550460"/>
                    <a:pt x="375543" y="533547"/>
                    <a:pt x="320642" y="463782"/>
                  </a:cubicBezTo>
                  <a:cubicBezTo>
                    <a:pt x="238291" y="512406"/>
                    <a:pt x="115820" y="522977"/>
                    <a:pt x="52474" y="444755"/>
                  </a:cubicBezTo>
                  <a:cubicBezTo>
                    <a:pt x="41916" y="432071"/>
                    <a:pt x="63031" y="421500"/>
                    <a:pt x="73589" y="432071"/>
                  </a:cubicBezTo>
                  <a:cubicBezTo>
                    <a:pt x="136936" y="512406"/>
                    <a:pt x="284746" y="482809"/>
                    <a:pt x="345981" y="413044"/>
                  </a:cubicBezTo>
                  <a:cubicBezTo>
                    <a:pt x="373431" y="379218"/>
                    <a:pt x="392435" y="339050"/>
                    <a:pt x="392435" y="296769"/>
                  </a:cubicBezTo>
                  <a:cubicBezTo>
                    <a:pt x="394547" y="281970"/>
                    <a:pt x="396658" y="246030"/>
                    <a:pt x="379766" y="241802"/>
                  </a:cubicBezTo>
                  <a:cubicBezTo>
                    <a:pt x="364985" y="237574"/>
                    <a:pt x="350204" y="235460"/>
                    <a:pt x="335423" y="231232"/>
                  </a:cubicBezTo>
                  <a:cubicBezTo>
                    <a:pt x="333311" y="233346"/>
                    <a:pt x="331200" y="231232"/>
                    <a:pt x="329088" y="231232"/>
                  </a:cubicBezTo>
                  <a:cubicBezTo>
                    <a:pt x="272076" y="222775"/>
                    <a:pt x="210841" y="220661"/>
                    <a:pt x="153829" y="216433"/>
                  </a:cubicBezTo>
                  <a:lnTo>
                    <a:pt x="0" y="208732"/>
                  </a:lnTo>
                  <a:lnTo>
                    <a:pt x="8541" y="197697"/>
                  </a:lnTo>
                  <a:cubicBezTo>
                    <a:pt x="8541" y="197697"/>
                    <a:pt x="9234" y="195254"/>
                    <a:pt x="10482" y="190913"/>
                  </a:cubicBezTo>
                  <a:lnTo>
                    <a:pt x="11829" y="186277"/>
                  </a:lnTo>
                  <a:lnTo>
                    <a:pt x="94705" y="191064"/>
                  </a:lnTo>
                  <a:cubicBezTo>
                    <a:pt x="88370" y="161467"/>
                    <a:pt x="79924" y="131869"/>
                    <a:pt x="71478" y="102272"/>
                  </a:cubicBezTo>
                  <a:cubicBezTo>
                    <a:pt x="67254" y="87473"/>
                    <a:pt x="88370" y="81131"/>
                    <a:pt x="92593" y="95930"/>
                  </a:cubicBezTo>
                  <a:cubicBezTo>
                    <a:pt x="101040" y="127641"/>
                    <a:pt x="111597" y="159352"/>
                    <a:pt x="120044" y="191064"/>
                  </a:cubicBezTo>
                  <a:cubicBezTo>
                    <a:pt x="158052" y="193178"/>
                    <a:pt x="196060" y="197406"/>
                    <a:pt x="234068" y="199520"/>
                  </a:cubicBezTo>
                  <a:cubicBezTo>
                    <a:pt x="263630" y="201634"/>
                    <a:pt x="293192" y="203748"/>
                    <a:pt x="322754" y="207977"/>
                  </a:cubicBezTo>
                  <a:cubicBezTo>
                    <a:pt x="322754" y="140326"/>
                    <a:pt x="322754" y="72675"/>
                    <a:pt x="322754" y="5024"/>
                  </a:cubicBezTo>
                  <a:close/>
                </a:path>
              </a:pathLst>
            </a:custGeom>
            <a:solidFill>
              <a:srgbClr val="EA804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17" name="组合 3216"/>
          <p:cNvGrpSpPr/>
          <p:nvPr/>
        </p:nvGrpSpPr>
        <p:grpSpPr>
          <a:xfrm>
            <a:off x="5641002" y="1378162"/>
            <a:ext cx="3849331" cy="1613656"/>
            <a:chOff x="5668963" y="-2867026"/>
            <a:chExt cx="6464300" cy="2709863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7513638" y="-2632076"/>
              <a:ext cx="2790825" cy="2241550"/>
            </a:xfrm>
            <a:custGeom>
              <a:avLst/>
              <a:gdLst>
                <a:gd name="T0" fmla="*/ 345 w 1758"/>
                <a:gd name="T1" fmla="*/ 0 h 1412"/>
                <a:gd name="T2" fmla="*/ 1758 w 1758"/>
                <a:gd name="T3" fmla="*/ 533 h 1412"/>
                <a:gd name="T4" fmla="*/ 1414 w 1758"/>
                <a:gd name="T5" fmla="*/ 1412 h 1412"/>
                <a:gd name="T6" fmla="*/ 0 w 1758"/>
                <a:gd name="T7" fmla="*/ 879 h 1412"/>
                <a:gd name="T8" fmla="*/ 345 w 1758"/>
                <a:gd name="T9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12">
                  <a:moveTo>
                    <a:pt x="345" y="0"/>
                  </a:moveTo>
                  <a:lnTo>
                    <a:pt x="1758" y="533"/>
                  </a:lnTo>
                  <a:lnTo>
                    <a:pt x="1414" y="1412"/>
                  </a:lnTo>
                  <a:lnTo>
                    <a:pt x="0" y="879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7513638" y="-2632076"/>
              <a:ext cx="2790825" cy="2241550"/>
            </a:xfrm>
            <a:custGeom>
              <a:avLst/>
              <a:gdLst>
                <a:gd name="T0" fmla="*/ 345 w 1758"/>
                <a:gd name="T1" fmla="*/ 0 h 1412"/>
                <a:gd name="T2" fmla="*/ 1758 w 1758"/>
                <a:gd name="T3" fmla="*/ 533 h 1412"/>
                <a:gd name="T4" fmla="*/ 1414 w 1758"/>
                <a:gd name="T5" fmla="*/ 1412 h 1412"/>
                <a:gd name="T6" fmla="*/ 0 w 1758"/>
                <a:gd name="T7" fmla="*/ 879 h 1412"/>
                <a:gd name="T8" fmla="*/ 345 w 1758"/>
                <a:gd name="T9" fmla="*/ 0 h 1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8" h="1412">
                  <a:moveTo>
                    <a:pt x="345" y="0"/>
                  </a:moveTo>
                  <a:lnTo>
                    <a:pt x="1758" y="533"/>
                  </a:lnTo>
                  <a:lnTo>
                    <a:pt x="1414" y="1412"/>
                  </a:lnTo>
                  <a:lnTo>
                    <a:pt x="0" y="879"/>
                  </a:lnTo>
                  <a:lnTo>
                    <a:pt x="34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7297738" y="-2867026"/>
              <a:ext cx="3219450" cy="2709863"/>
            </a:xfrm>
            <a:custGeom>
              <a:avLst/>
              <a:gdLst>
                <a:gd name="T0" fmla="*/ 180 w 759"/>
                <a:gd name="T1" fmla="*/ 55 h 637"/>
                <a:gd name="T2" fmla="*/ 163 w 759"/>
                <a:gd name="T3" fmla="*/ 101 h 637"/>
                <a:gd name="T4" fmla="*/ 645 w 759"/>
                <a:gd name="T5" fmla="*/ 282 h 637"/>
                <a:gd name="T6" fmla="*/ 552 w 759"/>
                <a:gd name="T7" fmla="*/ 519 h 637"/>
                <a:gd name="T8" fmla="*/ 115 w 759"/>
                <a:gd name="T9" fmla="*/ 355 h 637"/>
                <a:gd name="T10" fmla="*/ 225 w 759"/>
                <a:gd name="T11" fmla="*/ 73 h 637"/>
                <a:gd name="T12" fmla="*/ 180 w 759"/>
                <a:gd name="T13" fmla="*/ 55 h 637"/>
                <a:gd name="T14" fmla="*/ 163 w 759"/>
                <a:gd name="T15" fmla="*/ 101 h 637"/>
                <a:gd name="T16" fmla="*/ 180 w 759"/>
                <a:gd name="T17" fmla="*/ 55 h 637"/>
                <a:gd name="T18" fmla="*/ 134 w 759"/>
                <a:gd name="T19" fmla="*/ 37 h 637"/>
                <a:gd name="T20" fmla="*/ 5 w 759"/>
                <a:gd name="T21" fmla="*/ 365 h 637"/>
                <a:gd name="T22" fmla="*/ 6 w 759"/>
                <a:gd name="T23" fmla="*/ 403 h 637"/>
                <a:gd name="T24" fmla="*/ 33 w 759"/>
                <a:gd name="T25" fmla="*/ 429 h 637"/>
                <a:gd name="T26" fmla="*/ 562 w 759"/>
                <a:gd name="T27" fmla="*/ 628 h 637"/>
                <a:gd name="T28" fmla="*/ 625 w 759"/>
                <a:gd name="T29" fmla="*/ 600 h 637"/>
                <a:gd name="T30" fmla="*/ 754 w 759"/>
                <a:gd name="T31" fmla="*/ 272 h 637"/>
                <a:gd name="T32" fmla="*/ 754 w 759"/>
                <a:gd name="T33" fmla="*/ 234 h 637"/>
                <a:gd name="T34" fmla="*/ 726 w 759"/>
                <a:gd name="T35" fmla="*/ 208 h 637"/>
                <a:gd name="T36" fmla="*/ 197 w 759"/>
                <a:gd name="T37" fmla="*/ 9 h 637"/>
                <a:gd name="T38" fmla="*/ 134 w 759"/>
                <a:gd name="T39" fmla="*/ 37 h 637"/>
                <a:gd name="T40" fmla="*/ 180 w 759"/>
                <a:gd name="T41" fmla="*/ 55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59" h="637">
                  <a:moveTo>
                    <a:pt x="180" y="55"/>
                  </a:moveTo>
                  <a:cubicBezTo>
                    <a:pt x="163" y="101"/>
                    <a:pt x="163" y="101"/>
                    <a:pt x="163" y="101"/>
                  </a:cubicBezTo>
                  <a:cubicBezTo>
                    <a:pt x="645" y="282"/>
                    <a:pt x="645" y="282"/>
                    <a:pt x="645" y="282"/>
                  </a:cubicBezTo>
                  <a:cubicBezTo>
                    <a:pt x="552" y="519"/>
                    <a:pt x="552" y="519"/>
                    <a:pt x="552" y="519"/>
                  </a:cubicBezTo>
                  <a:cubicBezTo>
                    <a:pt x="115" y="355"/>
                    <a:pt x="115" y="355"/>
                    <a:pt x="115" y="355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63" y="101"/>
                    <a:pt x="163" y="101"/>
                    <a:pt x="163" y="101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34" y="37"/>
                    <a:pt x="134" y="37"/>
                    <a:pt x="134" y="37"/>
                  </a:cubicBezTo>
                  <a:cubicBezTo>
                    <a:pt x="5" y="365"/>
                    <a:pt x="5" y="365"/>
                    <a:pt x="5" y="365"/>
                  </a:cubicBezTo>
                  <a:cubicBezTo>
                    <a:pt x="0" y="377"/>
                    <a:pt x="0" y="391"/>
                    <a:pt x="6" y="403"/>
                  </a:cubicBezTo>
                  <a:cubicBezTo>
                    <a:pt x="11" y="415"/>
                    <a:pt x="21" y="424"/>
                    <a:pt x="33" y="429"/>
                  </a:cubicBezTo>
                  <a:cubicBezTo>
                    <a:pt x="562" y="628"/>
                    <a:pt x="562" y="628"/>
                    <a:pt x="562" y="628"/>
                  </a:cubicBezTo>
                  <a:cubicBezTo>
                    <a:pt x="587" y="637"/>
                    <a:pt x="615" y="625"/>
                    <a:pt x="625" y="600"/>
                  </a:cubicBezTo>
                  <a:cubicBezTo>
                    <a:pt x="754" y="272"/>
                    <a:pt x="754" y="272"/>
                    <a:pt x="754" y="272"/>
                  </a:cubicBezTo>
                  <a:cubicBezTo>
                    <a:pt x="759" y="260"/>
                    <a:pt x="759" y="246"/>
                    <a:pt x="754" y="234"/>
                  </a:cubicBezTo>
                  <a:cubicBezTo>
                    <a:pt x="748" y="222"/>
                    <a:pt x="738" y="212"/>
                    <a:pt x="726" y="20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72" y="0"/>
                    <a:pt x="144" y="12"/>
                    <a:pt x="134" y="37"/>
                  </a:cubicBezTo>
                  <a:cubicBezTo>
                    <a:pt x="180" y="55"/>
                    <a:pt x="180" y="55"/>
                    <a:pt x="180" y="5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7577138" y="-2560638"/>
              <a:ext cx="2660650" cy="2097088"/>
            </a:xfrm>
            <a:custGeom>
              <a:avLst/>
              <a:gdLst>
                <a:gd name="T0" fmla="*/ 321 w 1676"/>
                <a:gd name="T1" fmla="*/ 0 h 1321"/>
                <a:gd name="T2" fmla="*/ 1676 w 1676"/>
                <a:gd name="T3" fmla="*/ 509 h 1321"/>
                <a:gd name="T4" fmla="*/ 1358 w 1676"/>
                <a:gd name="T5" fmla="*/ 1321 h 1321"/>
                <a:gd name="T6" fmla="*/ 0 w 1676"/>
                <a:gd name="T7" fmla="*/ 812 h 1321"/>
                <a:gd name="T8" fmla="*/ 321 w 167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6" h="1321">
                  <a:moveTo>
                    <a:pt x="321" y="0"/>
                  </a:moveTo>
                  <a:lnTo>
                    <a:pt x="1676" y="509"/>
                  </a:lnTo>
                  <a:lnTo>
                    <a:pt x="1358" y="1321"/>
                  </a:lnTo>
                  <a:lnTo>
                    <a:pt x="0" y="812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C5C5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7577138" y="-2560638"/>
              <a:ext cx="2660650" cy="2097088"/>
            </a:xfrm>
            <a:custGeom>
              <a:avLst/>
              <a:gdLst>
                <a:gd name="T0" fmla="*/ 321 w 1676"/>
                <a:gd name="T1" fmla="*/ 0 h 1321"/>
                <a:gd name="T2" fmla="*/ 1676 w 1676"/>
                <a:gd name="T3" fmla="*/ 509 h 1321"/>
                <a:gd name="T4" fmla="*/ 1358 w 1676"/>
                <a:gd name="T5" fmla="*/ 1321 h 1321"/>
                <a:gd name="T6" fmla="*/ 0 w 1676"/>
                <a:gd name="T7" fmla="*/ 812 h 1321"/>
                <a:gd name="T8" fmla="*/ 321 w 167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6" h="1321">
                  <a:moveTo>
                    <a:pt x="321" y="0"/>
                  </a:moveTo>
                  <a:lnTo>
                    <a:pt x="1676" y="509"/>
                  </a:lnTo>
                  <a:lnTo>
                    <a:pt x="1358" y="1321"/>
                  </a:lnTo>
                  <a:lnTo>
                    <a:pt x="0" y="812"/>
                  </a:lnTo>
                  <a:lnTo>
                    <a:pt x="3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9010651" y="-2338388"/>
              <a:ext cx="365125" cy="160338"/>
            </a:xfrm>
            <a:custGeom>
              <a:avLst/>
              <a:gdLst>
                <a:gd name="T0" fmla="*/ 3 w 86"/>
                <a:gd name="T1" fmla="*/ 8 h 38"/>
                <a:gd name="T2" fmla="*/ 80 w 86"/>
                <a:gd name="T3" fmla="*/ 37 h 38"/>
                <a:gd name="T4" fmla="*/ 85 w 86"/>
                <a:gd name="T5" fmla="*/ 35 h 38"/>
                <a:gd name="T6" fmla="*/ 85 w 86"/>
                <a:gd name="T7" fmla="*/ 35 h 38"/>
                <a:gd name="T8" fmla="*/ 83 w 86"/>
                <a:gd name="T9" fmla="*/ 29 h 38"/>
                <a:gd name="T10" fmla="*/ 6 w 86"/>
                <a:gd name="T11" fmla="*/ 1 h 38"/>
                <a:gd name="T12" fmla="*/ 1 w 86"/>
                <a:gd name="T13" fmla="*/ 3 h 38"/>
                <a:gd name="T14" fmla="*/ 3 w 86"/>
                <a:gd name="T15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38">
                  <a:moveTo>
                    <a:pt x="3" y="8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2" y="38"/>
                    <a:pt x="84" y="37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6" y="32"/>
                    <a:pt x="85" y="30"/>
                    <a:pt x="83" y="2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5"/>
                    <a:pt x="1" y="8"/>
                    <a:pt x="3" y="8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1"/>
            <p:cNvSpPr>
              <a:spLocks/>
            </p:cNvSpPr>
            <p:nvPr/>
          </p:nvSpPr>
          <p:spPr bwMode="auto">
            <a:xfrm>
              <a:off x="7827963" y="-2335213"/>
              <a:ext cx="2209800" cy="1625600"/>
            </a:xfrm>
            <a:custGeom>
              <a:avLst/>
              <a:gdLst>
                <a:gd name="T0" fmla="*/ 0 w 1392"/>
                <a:gd name="T1" fmla="*/ 574 h 1024"/>
                <a:gd name="T2" fmla="*/ 1173 w 1392"/>
                <a:gd name="T3" fmla="*/ 1024 h 1024"/>
                <a:gd name="T4" fmla="*/ 1392 w 1392"/>
                <a:gd name="T5" fmla="*/ 450 h 1024"/>
                <a:gd name="T6" fmla="*/ 219 w 1392"/>
                <a:gd name="T7" fmla="*/ 0 h 1024"/>
                <a:gd name="T8" fmla="*/ 0 w 1392"/>
                <a:gd name="T9" fmla="*/ 574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2" h="1024">
                  <a:moveTo>
                    <a:pt x="0" y="574"/>
                  </a:moveTo>
                  <a:lnTo>
                    <a:pt x="1173" y="1024"/>
                  </a:lnTo>
                  <a:lnTo>
                    <a:pt x="1392" y="450"/>
                  </a:lnTo>
                  <a:lnTo>
                    <a:pt x="219" y="0"/>
                  </a:lnTo>
                  <a:lnTo>
                    <a:pt x="0" y="5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7827963" y="-2335213"/>
              <a:ext cx="2209800" cy="1625600"/>
            </a:xfrm>
            <a:custGeom>
              <a:avLst/>
              <a:gdLst>
                <a:gd name="T0" fmla="*/ 0 w 1392"/>
                <a:gd name="T1" fmla="*/ 574 h 1024"/>
                <a:gd name="T2" fmla="*/ 1173 w 1392"/>
                <a:gd name="T3" fmla="*/ 1024 h 1024"/>
                <a:gd name="T4" fmla="*/ 1392 w 1392"/>
                <a:gd name="T5" fmla="*/ 450 h 1024"/>
                <a:gd name="T6" fmla="*/ 219 w 1392"/>
                <a:gd name="T7" fmla="*/ 0 h 1024"/>
                <a:gd name="T8" fmla="*/ 0 w 1392"/>
                <a:gd name="T9" fmla="*/ 574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2" h="1024">
                  <a:moveTo>
                    <a:pt x="0" y="574"/>
                  </a:moveTo>
                  <a:lnTo>
                    <a:pt x="1173" y="1024"/>
                  </a:lnTo>
                  <a:lnTo>
                    <a:pt x="1392" y="450"/>
                  </a:lnTo>
                  <a:lnTo>
                    <a:pt x="219" y="0"/>
                  </a:lnTo>
                  <a:lnTo>
                    <a:pt x="0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8158163" y="-2335213"/>
              <a:ext cx="1879600" cy="757238"/>
            </a:xfrm>
            <a:custGeom>
              <a:avLst/>
              <a:gdLst>
                <a:gd name="T0" fmla="*/ 0 w 1184"/>
                <a:gd name="T1" fmla="*/ 27 h 477"/>
                <a:gd name="T2" fmla="*/ 1173 w 1184"/>
                <a:gd name="T3" fmla="*/ 477 h 477"/>
                <a:gd name="T4" fmla="*/ 1184 w 1184"/>
                <a:gd name="T5" fmla="*/ 450 h 477"/>
                <a:gd name="T6" fmla="*/ 11 w 1184"/>
                <a:gd name="T7" fmla="*/ 0 h 477"/>
                <a:gd name="T8" fmla="*/ 0 w 1184"/>
                <a:gd name="T9" fmla="*/ 2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4" h="477">
                  <a:moveTo>
                    <a:pt x="0" y="27"/>
                  </a:moveTo>
                  <a:lnTo>
                    <a:pt x="1173" y="477"/>
                  </a:lnTo>
                  <a:lnTo>
                    <a:pt x="1184" y="450"/>
                  </a:lnTo>
                  <a:lnTo>
                    <a:pt x="11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14"/>
            <p:cNvSpPr>
              <a:spLocks/>
            </p:cNvSpPr>
            <p:nvPr/>
          </p:nvSpPr>
          <p:spPr bwMode="auto">
            <a:xfrm>
              <a:off x="8158163" y="-2335213"/>
              <a:ext cx="1879600" cy="757238"/>
            </a:xfrm>
            <a:custGeom>
              <a:avLst/>
              <a:gdLst>
                <a:gd name="T0" fmla="*/ 0 w 1184"/>
                <a:gd name="T1" fmla="*/ 27 h 477"/>
                <a:gd name="T2" fmla="*/ 1173 w 1184"/>
                <a:gd name="T3" fmla="*/ 477 h 477"/>
                <a:gd name="T4" fmla="*/ 1184 w 1184"/>
                <a:gd name="T5" fmla="*/ 450 h 477"/>
                <a:gd name="T6" fmla="*/ 11 w 1184"/>
                <a:gd name="T7" fmla="*/ 0 h 477"/>
                <a:gd name="T8" fmla="*/ 0 w 1184"/>
                <a:gd name="T9" fmla="*/ 2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4" h="477">
                  <a:moveTo>
                    <a:pt x="0" y="27"/>
                  </a:moveTo>
                  <a:lnTo>
                    <a:pt x="1173" y="477"/>
                  </a:lnTo>
                  <a:lnTo>
                    <a:pt x="1184" y="450"/>
                  </a:lnTo>
                  <a:lnTo>
                    <a:pt x="11" y="0"/>
                  </a:lnTo>
                  <a:lnTo>
                    <a:pt x="0" y="2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8621713" y="-2074863"/>
              <a:ext cx="890588" cy="400050"/>
            </a:xfrm>
            <a:custGeom>
              <a:avLst/>
              <a:gdLst>
                <a:gd name="T0" fmla="*/ 0 w 561"/>
                <a:gd name="T1" fmla="*/ 43 h 252"/>
                <a:gd name="T2" fmla="*/ 545 w 561"/>
                <a:gd name="T3" fmla="*/ 252 h 252"/>
                <a:gd name="T4" fmla="*/ 561 w 561"/>
                <a:gd name="T5" fmla="*/ 209 h 252"/>
                <a:gd name="T6" fmla="*/ 16 w 561"/>
                <a:gd name="T7" fmla="*/ 0 h 252"/>
                <a:gd name="T8" fmla="*/ 0 w 561"/>
                <a:gd name="T9" fmla="*/ 4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0" y="43"/>
                  </a:move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ACD8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8621713" y="-2074863"/>
              <a:ext cx="890588" cy="400050"/>
            </a:xfrm>
            <a:custGeom>
              <a:avLst/>
              <a:gdLst>
                <a:gd name="T0" fmla="*/ 0 w 561"/>
                <a:gd name="T1" fmla="*/ 43 h 252"/>
                <a:gd name="T2" fmla="*/ 545 w 561"/>
                <a:gd name="T3" fmla="*/ 252 h 252"/>
                <a:gd name="T4" fmla="*/ 561 w 561"/>
                <a:gd name="T5" fmla="*/ 209 h 252"/>
                <a:gd name="T6" fmla="*/ 16 w 561"/>
                <a:gd name="T7" fmla="*/ 0 h 252"/>
                <a:gd name="T8" fmla="*/ 0 w 561"/>
                <a:gd name="T9" fmla="*/ 43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0" y="43"/>
                  </a:move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lnTo>
                    <a:pt x="0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8018463" y="-2117726"/>
              <a:ext cx="1935163" cy="896938"/>
            </a:xfrm>
            <a:custGeom>
              <a:avLst/>
              <a:gdLst>
                <a:gd name="T0" fmla="*/ 0 w 1219"/>
                <a:gd name="T1" fmla="*/ 118 h 565"/>
                <a:gd name="T2" fmla="*/ 1176 w 1219"/>
                <a:gd name="T3" fmla="*/ 565 h 565"/>
                <a:gd name="T4" fmla="*/ 1219 w 1219"/>
                <a:gd name="T5" fmla="*/ 450 h 565"/>
                <a:gd name="T6" fmla="*/ 46 w 1219"/>
                <a:gd name="T7" fmla="*/ 0 h 565"/>
                <a:gd name="T8" fmla="*/ 0 w 1219"/>
                <a:gd name="T9" fmla="*/ 118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565">
                  <a:moveTo>
                    <a:pt x="0" y="118"/>
                  </a:moveTo>
                  <a:lnTo>
                    <a:pt x="1176" y="565"/>
                  </a:lnTo>
                  <a:lnTo>
                    <a:pt x="1219" y="450"/>
                  </a:lnTo>
                  <a:lnTo>
                    <a:pt x="46" y="0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rgbClr val="5895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8018463" y="-2117726"/>
              <a:ext cx="1935163" cy="896938"/>
            </a:xfrm>
            <a:custGeom>
              <a:avLst/>
              <a:gdLst>
                <a:gd name="T0" fmla="*/ 0 w 1219"/>
                <a:gd name="T1" fmla="*/ 118 h 565"/>
                <a:gd name="T2" fmla="*/ 1176 w 1219"/>
                <a:gd name="T3" fmla="*/ 565 h 565"/>
                <a:gd name="T4" fmla="*/ 1219 w 1219"/>
                <a:gd name="T5" fmla="*/ 450 h 565"/>
                <a:gd name="T6" fmla="*/ 46 w 1219"/>
                <a:gd name="T7" fmla="*/ 0 h 565"/>
                <a:gd name="T8" fmla="*/ 0 w 1219"/>
                <a:gd name="T9" fmla="*/ 118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9" h="565">
                  <a:moveTo>
                    <a:pt x="0" y="118"/>
                  </a:moveTo>
                  <a:lnTo>
                    <a:pt x="1176" y="565"/>
                  </a:lnTo>
                  <a:lnTo>
                    <a:pt x="1219" y="450"/>
                  </a:lnTo>
                  <a:lnTo>
                    <a:pt x="46" y="0"/>
                  </a:lnTo>
                  <a:lnTo>
                    <a:pt x="0" y="1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8459788" y="-2033588"/>
              <a:ext cx="1158875" cy="468313"/>
            </a:xfrm>
            <a:custGeom>
              <a:avLst/>
              <a:gdLst>
                <a:gd name="T0" fmla="*/ 0 w 730"/>
                <a:gd name="T1" fmla="*/ 17 h 295"/>
                <a:gd name="T2" fmla="*/ 722 w 730"/>
                <a:gd name="T3" fmla="*/ 295 h 295"/>
                <a:gd name="T4" fmla="*/ 730 w 730"/>
                <a:gd name="T5" fmla="*/ 276 h 295"/>
                <a:gd name="T6" fmla="*/ 5 w 730"/>
                <a:gd name="T7" fmla="*/ 0 h 295"/>
                <a:gd name="T8" fmla="*/ 0 w 730"/>
                <a:gd name="T9" fmla="*/ 1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0" h="295">
                  <a:moveTo>
                    <a:pt x="0" y="17"/>
                  </a:moveTo>
                  <a:lnTo>
                    <a:pt x="722" y="295"/>
                  </a:lnTo>
                  <a:lnTo>
                    <a:pt x="730" y="276"/>
                  </a:lnTo>
                  <a:lnTo>
                    <a:pt x="5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8459788" y="-2033588"/>
              <a:ext cx="1158875" cy="468313"/>
            </a:xfrm>
            <a:custGeom>
              <a:avLst/>
              <a:gdLst>
                <a:gd name="T0" fmla="*/ 0 w 730"/>
                <a:gd name="T1" fmla="*/ 17 h 295"/>
                <a:gd name="T2" fmla="*/ 722 w 730"/>
                <a:gd name="T3" fmla="*/ 295 h 295"/>
                <a:gd name="T4" fmla="*/ 730 w 730"/>
                <a:gd name="T5" fmla="*/ 276 h 295"/>
                <a:gd name="T6" fmla="*/ 5 w 730"/>
                <a:gd name="T7" fmla="*/ 0 h 295"/>
                <a:gd name="T8" fmla="*/ 0 w 730"/>
                <a:gd name="T9" fmla="*/ 1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0" h="295">
                  <a:moveTo>
                    <a:pt x="0" y="17"/>
                  </a:moveTo>
                  <a:lnTo>
                    <a:pt x="722" y="295"/>
                  </a:lnTo>
                  <a:lnTo>
                    <a:pt x="730" y="276"/>
                  </a:lnTo>
                  <a:lnTo>
                    <a:pt x="5" y="0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8061326" y="-1849438"/>
              <a:ext cx="525463" cy="327025"/>
            </a:xfrm>
            <a:custGeom>
              <a:avLst/>
              <a:gdLst>
                <a:gd name="T0" fmla="*/ 0 w 331"/>
                <a:gd name="T1" fmla="*/ 93 h 206"/>
                <a:gd name="T2" fmla="*/ 294 w 331"/>
                <a:gd name="T3" fmla="*/ 206 h 206"/>
                <a:gd name="T4" fmla="*/ 331 w 331"/>
                <a:gd name="T5" fmla="*/ 112 h 206"/>
                <a:gd name="T6" fmla="*/ 37 w 331"/>
                <a:gd name="T7" fmla="*/ 0 h 206"/>
                <a:gd name="T8" fmla="*/ 0 w 331"/>
                <a:gd name="T9" fmla="*/ 93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6">
                  <a:moveTo>
                    <a:pt x="0" y="93"/>
                  </a:moveTo>
                  <a:lnTo>
                    <a:pt x="294" y="206"/>
                  </a:lnTo>
                  <a:lnTo>
                    <a:pt x="331" y="112"/>
                  </a:lnTo>
                  <a:lnTo>
                    <a:pt x="37" y="0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2"/>
            <p:cNvSpPr>
              <a:spLocks/>
            </p:cNvSpPr>
            <p:nvPr/>
          </p:nvSpPr>
          <p:spPr bwMode="auto">
            <a:xfrm>
              <a:off x="8647113" y="-1628776"/>
              <a:ext cx="525463" cy="331788"/>
            </a:xfrm>
            <a:custGeom>
              <a:avLst/>
              <a:gdLst>
                <a:gd name="T0" fmla="*/ 0 w 331"/>
                <a:gd name="T1" fmla="*/ 94 h 209"/>
                <a:gd name="T2" fmla="*/ 294 w 331"/>
                <a:gd name="T3" fmla="*/ 209 h 209"/>
                <a:gd name="T4" fmla="*/ 331 w 331"/>
                <a:gd name="T5" fmla="*/ 113 h 209"/>
                <a:gd name="T6" fmla="*/ 34 w 331"/>
                <a:gd name="T7" fmla="*/ 0 h 209"/>
                <a:gd name="T8" fmla="*/ 0 w 331"/>
                <a:gd name="T9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9">
                  <a:moveTo>
                    <a:pt x="0" y="94"/>
                  </a:moveTo>
                  <a:lnTo>
                    <a:pt x="294" y="209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4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3"/>
            <p:cNvSpPr>
              <a:spLocks/>
            </p:cNvSpPr>
            <p:nvPr/>
          </p:nvSpPr>
          <p:spPr bwMode="auto">
            <a:xfrm>
              <a:off x="8647113" y="-1628776"/>
              <a:ext cx="525463" cy="331788"/>
            </a:xfrm>
            <a:custGeom>
              <a:avLst/>
              <a:gdLst>
                <a:gd name="T0" fmla="*/ 0 w 331"/>
                <a:gd name="T1" fmla="*/ 94 h 209"/>
                <a:gd name="T2" fmla="*/ 294 w 331"/>
                <a:gd name="T3" fmla="*/ 209 h 209"/>
                <a:gd name="T4" fmla="*/ 331 w 331"/>
                <a:gd name="T5" fmla="*/ 113 h 209"/>
                <a:gd name="T6" fmla="*/ 34 w 331"/>
                <a:gd name="T7" fmla="*/ 0 h 209"/>
                <a:gd name="T8" fmla="*/ 0 w 331"/>
                <a:gd name="T9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09">
                  <a:moveTo>
                    <a:pt x="0" y="94"/>
                  </a:moveTo>
                  <a:lnTo>
                    <a:pt x="294" y="209"/>
                  </a:lnTo>
                  <a:lnTo>
                    <a:pt x="331" y="113"/>
                  </a:lnTo>
                  <a:lnTo>
                    <a:pt x="34" y="0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9231313" y="-1403351"/>
              <a:ext cx="527050" cy="327025"/>
            </a:xfrm>
            <a:custGeom>
              <a:avLst/>
              <a:gdLst>
                <a:gd name="T0" fmla="*/ 0 w 332"/>
                <a:gd name="T1" fmla="*/ 94 h 206"/>
                <a:gd name="T2" fmla="*/ 294 w 332"/>
                <a:gd name="T3" fmla="*/ 206 h 206"/>
                <a:gd name="T4" fmla="*/ 332 w 332"/>
                <a:gd name="T5" fmla="*/ 113 h 206"/>
                <a:gd name="T6" fmla="*/ 35 w 332"/>
                <a:gd name="T7" fmla="*/ 0 h 206"/>
                <a:gd name="T8" fmla="*/ 0 w 332"/>
                <a:gd name="T9" fmla="*/ 9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06">
                  <a:moveTo>
                    <a:pt x="0" y="94"/>
                  </a:moveTo>
                  <a:lnTo>
                    <a:pt x="294" y="206"/>
                  </a:lnTo>
                  <a:lnTo>
                    <a:pt x="332" y="113"/>
                  </a:lnTo>
                  <a:lnTo>
                    <a:pt x="35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94B9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5"/>
            <p:cNvSpPr>
              <a:spLocks/>
            </p:cNvSpPr>
            <p:nvPr/>
          </p:nvSpPr>
          <p:spPr bwMode="auto">
            <a:xfrm>
              <a:off x="9231313" y="-1403351"/>
              <a:ext cx="527050" cy="327025"/>
            </a:xfrm>
            <a:custGeom>
              <a:avLst/>
              <a:gdLst>
                <a:gd name="T0" fmla="*/ 0 w 332"/>
                <a:gd name="T1" fmla="*/ 94 h 206"/>
                <a:gd name="T2" fmla="*/ 294 w 332"/>
                <a:gd name="T3" fmla="*/ 206 h 206"/>
                <a:gd name="T4" fmla="*/ 332 w 332"/>
                <a:gd name="T5" fmla="*/ 113 h 206"/>
                <a:gd name="T6" fmla="*/ 35 w 332"/>
                <a:gd name="T7" fmla="*/ 0 h 206"/>
                <a:gd name="T8" fmla="*/ 0 w 332"/>
                <a:gd name="T9" fmla="*/ 9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06">
                  <a:moveTo>
                    <a:pt x="0" y="94"/>
                  </a:moveTo>
                  <a:lnTo>
                    <a:pt x="294" y="206"/>
                  </a:lnTo>
                  <a:lnTo>
                    <a:pt x="332" y="113"/>
                  </a:lnTo>
                  <a:lnTo>
                    <a:pt x="35" y="0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6"/>
            <p:cNvSpPr>
              <a:spLocks/>
            </p:cNvSpPr>
            <p:nvPr/>
          </p:nvSpPr>
          <p:spPr bwMode="auto">
            <a:xfrm>
              <a:off x="7827963" y="-1504951"/>
              <a:ext cx="1892300" cy="795338"/>
            </a:xfrm>
            <a:custGeom>
              <a:avLst/>
              <a:gdLst>
                <a:gd name="T0" fmla="*/ 0 w 1192"/>
                <a:gd name="T1" fmla="*/ 51 h 501"/>
                <a:gd name="T2" fmla="*/ 1173 w 1192"/>
                <a:gd name="T3" fmla="*/ 501 h 501"/>
                <a:gd name="T4" fmla="*/ 1192 w 1192"/>
                <a:gd name="T5" fmla="*/ 450 h 501"/>
                <a:gd name="T6" fmla="*/ 19 w 1192"/>
                <a:gd name="T7" fmla="*/ 0 h 501"/>
                <a:gd name="T8" fmla="*/ 0 w 1192"/>
                <a:gd name="T9" fmla="*/ 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01">
                  <a:moveTo>
                    <a:pt x="0" y="51"/>
                  </a:moveTo>
                  <a:lnTo>
                    <a:pt x="1173" y="501"/>
                  </a:lnTo>
                  <a:lnTo>
                    <a:pt x="1192" y="450"/>
                  </a:lnTo>
                  <a:lnTo>
                    <a:pt x="19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auto">
            <a:xfrm>
              <a:off x="7827963" y="-1504951"/>
              <a:ext cx="1892300" cy="795338"/>
            </a:xfrm>
            <a:custGeom>
              <a:avLst/>
              <a:gdLst>
                <a:gd name="T0" fmla="*/ 0 w 1192"/>
                <a:gd name="T1" fmla="*/ 51 h 501"/>
                <a:gd name="T2" fmla="*/ 1173 w 1192"/>
                <a:gd name="T3" fmla="*/ 501 h 501"/>
                <a:gd name="T4" fmla="*/ 1192 w 1192"/>
                <a:gd name="T5" fmla="*/ 450 h 501"/>
                <a:gd name="T6" fmla="*/ 19 w 1192"/>
                <a:gd name="T7" fmla="*/ 0 h 501"/>
                <a:gd name="T8" fmla="*/ 0 w 1192"/>
                <a:gd name="T9" fmla="*/ 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2" h="501">
                  <a:moveTo>
                    <a:pt x="0" y="51"/>
                  </a:moveTo>
                  <a:lnTo>
                    <a:pt x="1173" y="501"/>
                  </a:lnTo>
                  <a:lnTo>
                    <a:pt x="1192" y="450"/>
                  </a:lnTo>
                  <a:lnTo>
                    <a:pt x="19" y="0"/>
                  </a:lnTo>
                  <a:lnTo>
                    <a:pt x="0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8043863" y="-1679576"/>
              <a:ext cx="479425" cy="203200"/>
            </a:xfrm>
            <a:custGeom>
              <a:avLst/>
              <a:gdLst>
                <a:gd name="T0" fmla="*/ 0 w 302"/>
                <a:gd name="T1" fmla="*/ 16 h 128"/>
                <a:gd name="T2" fmla="*/ 294 w 302"/>
                <a:gd name="T3" fmla="*/ 128 h 128"/>
                <a:gd name="T4" fmla="*/ 302 w 302"/>
                <a:gd name="T5" fmla="*/ 112 h 128"/>
                <a:gd name="T6" fmla="*/ 6 w 302"/>
                <a:gd name="T7" fmla="*/ 0 h 128"/>
                <a:gd name="T8" fmla="*/ 0 w 302"/>
                <a:gd name="T9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8">
                  <a:moveTo>
                    <a:pt x="0" y="16"/>
                  </a:moveTo>
                  <a:lnTo>
                    <a:pt x="294" y="128"/>
                  </a:lnTo>
                  <a:lnTo>
                    <a:pt x="302" y="112"/>
                  </a:lnTo>
                  <a:lnTo>
                    <a:pt x="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9"/>
            <p:cNvSpPr>
              <a:spLocks/>
            </p:cNvSpPr>
            <p:nvPr/>
          </p:nvSpPr>
          <p:spPr bwMode="auto">
            <a:xfrm>
              <a:off x="8023226" y="-1633538"/>
              <a:ext cx="479425" cy="209550"/>
            </a:xfrm>
            <a:custGeom>
              <a:avLst/>
              <a:gdLst>
                <a:gd name="T0" fmla="*/ 0 w 302"/>
                <a:gd name="T1" fmla="*/ 19 h 132"/>
                <a:gd name="T2" fmla="*/ 296 w 302"/>
                <a:gd name="T3" fmla="*/ 132 h 132"/>
                <a:gd name="T4" fmla="*/ 302 w 302"/>
                <a:gd name="T5" fmla="*/ 113 h 132"/>
                <a:gd name="T6" fmla="*/ 8 w 302"/>
                <a:gd name="T7" fmla="*/ 0 h 132"/>
                <a:gd name="T8" fmla="*/ 0 w 302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2">
                  <a:moveTo>
                    <a:pt x="0" y="19"/>
                  </a:moveTo>
                  <a:lnTo>
                    <a:pt x="296" y="132"/>
                  </a:lnTo>
                  <a:lnTo>
                    <a:pt x="302" y="113"/>
                  </a:lnTo>
                  <a:lnTo>
                    <a:pt x="8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30"/>
            <p:cNvSpPr>
              <a:spLocks/>
            </p:cNvSpPr>
            <p:nvPr/>
          </p:nvSpPr>
          <p:spPr bwMode="auto">
            <a:xfrm>
              <a:off x="8005763" y="-1581151"/>
              <a:ext cx="479425" cy="203200"/>
            </a:xfrm>
            <a:custGeom>
              <a:avLst/>
              <a:gdLst>
                <a:gd name="T0" fmla="*/ 0 w 302"/>
                <a:gd name="T1" fmla="*/ 16 h 128"/>
                <a:gd name="T2" fmla="*/ 294 w 302"/>
                <a:gd name="T3" fmla="*/ 128 h 128"/>
                <a:gd name="T4" fmla="*/ 302 w 302"/>
                <a:gd name="T5" fmla="*/ 112 h 128"/>
                <a:gd name="T6" fmla="*/ 8 w 302"/>
                <a:gd name="T7" fmla="*/ 0 h 128"/>
                <a:gd name="T8" fmla="*/ 0 w 302"/>
                <a:gd name="T9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8">
                  <a:moveTo>
                    <a:pt x="0" y="16"/>
                  </a:moveTo>
                  <a:lnTo>
                    <a:pt x="294" y="128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31"/>
            <p:cNvSpPr>
              <a:spLocks/>
            </p:cNvSpPr>
            <p:nvPr/>
          </p:nvSpPr>
          <p:spPr bwMode="auto">
            <a:xfrm>
              <a:off x="7989888" y="-1535113"/>
              <a:ext cx="304800" cy="139700"/>
            </a:xfrm>
            <a:custGeom>
              <a:avLst/>
              <a:gdLst>
                <a:gd name="T0" fmla="*/ 0 w 192"/>
                <a:gd name="T1" fmla="*/ 19 h 88"/>
                <a:gd name="T2" fmla="*/ 187 w 192"/>
                <a:gd name="T3" fmla="*/ 88 h 88"/>
                <a:gd name="T4" fmla="*/ 192 w 192"/>
                <a:gd name="T5" fmla="*/ 72 h 88"/>
                <a:gd name="T6" fmla="*/ 5 w 192"/>
                <a:gd name="T7" fmla="*/ 0 h 88"/>
                <a:gd name="T8" fmla="*/ 0 w 192"/>
                <a:gd name="T9" fmla="*/ 1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88">
                  <a:moveTo>
                    <a:pt x="0" y="19"/>
                  </a:moveTo>
                  <a:lnTo>
                    <a:pt x="187" y="88"/>
                  </a:lnTo>
                  <a:lnTo>
                    <a:pt x="192" y="72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2"/>
            <p:cNvSpPr>
              <a:spLocks/>
            </p:cNvSpPr>
            <p:nvPr/>
          </p:nvSpPr>
          <p:spPr bwMode="auto">
            <a:xfrm>
              <a:off x="8629651" y="-1458913"/>
              <a:ext cx="474663" cy="209550"/>
            </a:xfrm>
            <a:custGeom>
              <a:avLst/>
              <a:gdLst>
                <a:gd name="T0" fmla="*/ 0 w 299"/>
                <a:gd name="T1" fmla="*/ 19 h 132"/>
                <a:gd name="T2" fmla="*/ 294 w 299"/>
                <a:gd name="T3" fmla="*/ 132 h 132"/>
                <a:gd name="T4" fmla="*/ 299 w 299"/>
                <a:gd name="T5" fmla="*/ 113 h 132"/>
                <a:gd name="T6" fmla="*/ 5 w 299"/>
                <a:gd name="T7" fmla="*/ 0 h 132"/>
                <a:gd name="T8" fmla="*/ 0 w 299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32">
                  <a:moveTo>
                    <a:pt x="0" y="19"/>
                  </a:moveTo>
                  <a:lnTo>
                    <a:pt x="294" y="132"/>
                  </a:lnTo>
                  <a:lnTo>
                    <a:pt x="299" y="113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3"/>
            <p:cNvSpPr>
              <a:spLocks/>
            </p:cNvSpPr>
            <p:nvPr/>
          </p:nvSpPr>
          <p:spPr bwMode="auto">
            <a:xfrm>
              <a:off x="8629651" y="-1458913"/>
              <a:ext cx="474663" cy="209550"/>
            </a:xfrm>
            <a:custGeom>
              <a:avLst/>
              <a:gdLst>
                <a:gd name="T0" fmla="*/ 0 w 299"/>
                <a:gd name="T1" fmla="*/ 19 h 132"/>
                <a:gd name="T2" fmla="*/ 294 w 299"/>
                <a:gd name="T3" fmla="*/ 132 h 132"/>
                <a:gd name="T4" fmla="*/ 299 w 299"/>
                <a:gd name="T5" fmla="*/ 113 h 132"/>
                <a:gd name="T6" fmla="*/ 5 w 299"/>
                <a:gd name="T7" fmla="*/ 0 h 132"/>
                <a:gd name="T8" fmla="*/ 0 w 299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32">
                  <a:moveTo>
                    <a:pt x="0" y="19"/>
                  </a:moveTo>
                  <a:lnTo>
                    <a:pt x="294" y="132"/>
                  </a:lnTo>
                  <a:lnTo>
                    <a:pt x="299" y="113"/>
                  </a:lnTo>
                  <a:lnTo>
                    <a:pt x="5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34"/>
            <p:cNvSpPr>
              <a:spLocks/>
            </p:cNvSpPr>
            <p:nvPr/>
          </p:nvSpPr>
          <p:spPr bwMode="auto">
            <a:xfrm>
              <a:off x="8609013" y="-1408113"/>
              <a:ext cx="479425" cy="204788"/>
            </a:xfrm>
            <a:custGeom>
              <a:avLst/>
              <a:gdLst>
                <a:gd name="T0" fmla="*/ 0 w 302"/>
                <a:gd name="T1" fmla="*/ 16 h 129"/>
                <a:gd name="T2" fmla="*/ 296 w 302"/>
                <a:gd name="T3" fmla="*/ 129 h 129"/>
                <a:gd name="T4" fmla="*/ 302 w 302"/>
                <a:gd name="T5" fmla="*/ 113 h 129"/>
                <a:gd name="T6" fmla="*/ 8 w 302"/>
                <a:gd name="T7" fmla="*/ 0 h 129"/>
                <a:gd name="T8" fmla="*/ 0 w 302"/>
                <a:gd name="T9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9">
                  <a:moveTo>
                    <a:pt x="0" y="16"/>
                  </a:moveTo>
                  <a:lnTo>
                    <a:pt x="296" y="129"/>
                  </a:lnTo>
                  <a:lnTo>
                    <a:pt x="302" y="113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8591551" y="-1360488"/>
              <a:ext cx="479425" cy="207963"/>
            </a:xfrm>
            <a:custGeom>
              <a:avLst/>
              <a:gdLst>
                <a:gd name="T0" fmla="*/ 0 w 302"/>
                <a:gd name="T1" fmla="*/ 19 h 131"/>
                <a:gd name="T2" fmla="*/ 294 w 302"/>
                <a:gd name="T3" fmla="*/ 131 h 131"/>
                <a:gd name="T4" fmla="*/ 302 w 302"/>
                <a:gd name="T5" fmla="*/ 112 h 131"/>
                <a:gd name="T6" fmla="*/ 5 w 302"/>
                <a:gd name="T7" fmla="*/ 0 h 131"/>
                <a:gd name="T8" fmla="*/ 0 w 302"/>
                <a:gd name="T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9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6"/>
            <p:cNvSpPr>
              <a:spLocks/>
            </p:cNvSpPr>
            <p:nvPr/>
          </p:nvSpPr>
          <p:spPr bwMode="auto">
            <a:xfrm>
              <a:off x="8574088" y="-1309688"/>
              <a:ext cx="306388" cy="139700"/>
            </a:xfrm>
            <a:custGeom>
              <a:avLst/>
              <a:gdLst>
                <a:gd name="T0" fmla="*/ 0 w 193"/>
                <a:gd name="T1" fmla="*/ 16 h 88"/>
                <a:gd name="T2" fmla="*/ 185 w 193"/>
                <a:gd name="T3" fmla="*/ 88 h 88"/>
                <a:gd name="T4" fmla="*/ 193 w 193"/>
                <a:gd name="T5" fmla="*/ 70 h 88"/>
                <a:gd name="T6" fmla="*/ 6 w 193"/>
                <a:gd name="T7" fmla="*/ 0 h 88"/>
                <a:gd name="T8" fmla="*/ 0 w 193"/>
                <a:gd name="T9" fmla="*/ 1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88">
                  <a:moveTo>
                    <a:pt x="0" y="16"/>
                  </a:moveTo>
                  <a:lnTo>
                    <a:pt x="185" y="88"/>
                  </a:lnTo>
                  <a:lnTo>
                    <a:pt x="193" y="70"/>
                  </a:lnTo>
                  <a:lnTo>
                    <a:pt x="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7"/>
            <p:cNvSpPr>
              <a:spLocks/>
            </p:cNvSpPr>
            <p:nvPr/>
          </p:nvSpPr>
          <p:spPr bwMode="auto">
            <a:xfrm>
              <a:off x="9210676" y="-1233488"/>
              <a:ext cx="479425" cy="209550"/>
            </a:xfrm>
            <a:custGeom>
              <a:avLst/>
              <a:gdLst>
                <a:gd name="T0" fmla="*/ 0 w 302"/>
                <a:gd name="T1" fmla="*/ 19 h 132"/>
                <a:gd name="T2" fmla="*/ 297 w 302"/>
                <a:gd name="T3" fmla="*/ 132 h 132"/>
                <a:gd name="T4" fmla="*/ 302 w 302"/>
                <a:gd name="T5" fmla="*/ 113 h 132"/>
                <a:gd name="T6" fmla="*/ 8 w 302"/>
                <a:gd name="T7" fmla="*/ 0 h 132"/>
                <a:gd name="T8" fmla="*/ 0 w 302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2">
                  <a:moveTo>
                    <a:pt x="0" y="19"/>
                  </a:moveTo>
                  <a:lnTo>
                    <a:pt x="297" y="132"/>
                  </a:lnTo>
                  <a:lnTo>
                    <a:pt x="302" y="113"/>
                  </a:lnTo>
                  <a:lnTo>
                    <a:pt x="8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8"/>
            <p:cNvSpPr>
              <a:spLocks/>
            </p:cNvSpPr>
            <p:nvPr/>
          </p:nvSpPr>
          <p:spPr bwMode="auto">
            <a:xfrm>
              <a:off x="9210676" y="-1233488"/>
              <a:ext cx="479425" cy="209550"/>
            </a:xfrm>
            <a:custGeom>
              <a:avLst/>
              <a:gdLst>
                <a:gd name="T0" fmla="*/ 0 w 302"/>
                <a:gd name="T1" fmla="*/ 19 h 132"/>
                <a:gd name="T2" fmla="*/ 297 w 302"/>
                <a:gd name="T3" fmla="*/ 132 h 132"/>
                <a:gd name="T4" fmla="*/ 302 w 302"/>
                <a:gd name="T5" fmla="*/ 113 h 132"/>
                <a:gd name="T6" fmla="*/ 8 w 302"/>
                <a:gd name="T7" fmla="*/ 0 h 132"/>
                <a:gd name="T8" fmla="*/ 0 w 302"/>
                <a:gd name="T9" fmla="*/ 1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2">
                  <a:moveTo>
                    <a:pt x="0" y="19"/>
                  </a:moveTo>
                  <a:lnTo>
                    <a:pt x="297" y="132"/>
                  </a:lnTo>
                  <a:lnTo>
                    <a:pt x="302" y="113"/>
                  </a:lnTo>
                  <a:lnTo>
                    <a:pt x="8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9"/>
            <p:cNvSpPr>
              <a:spLocks/>
            </p:cNvSpPr>
            <p:nvPr/>
          </p:nvSpPr>
          <p:spPr bwMode="auto">
            <a:xfrm>
              <a:off x="9193213" y="-1185863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4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40"/>
            <p:cNvSpPr>
              <a:spLocks/>
            </p:cNvSpPr>
            <p:nvPr/>
          </p:nvSpPr>
          <p:spPr bwMode="auto">
            <a:xfrm>
              <a:off x="9193213" y="-1185863"/>
              <a:ext cx="479425" cy="207963"/>
            </a:xfrm>
            <a:custGeom>
              <a:avLst/>
              <a:gdLst>
                <a:gd name="T0" fmla="*/ 0 w 302"/>
                <a:gd name="T1" fmla="*/ 18 h 131"/>
                <a:gd name="T2" fmla="*/ 294 w 302"/>
                <a:gd name="T3" fmla="*/ 131 h 131"/>
                <a:gd name="T4" fmla="*/ 302 w 302"/>
                <a:gd name="T5" fmla="*/ 112 h 131"/>
                <a:gd name="T6" fmla="*/ 8 w 302"/>
                <a:gd name="T7" fmla="*/ 0 h 131"/>
                <a:gd name="T8" fmla="*/ 0 w 302"/>
                <a:gd name="T9" fmla="*/ 1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8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8" y="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41"/>
            <p:cNvSpPr>
              <a:spLocks/>
            </p:cNvSpPr>
            <p:nvPr/>
          </p:nvSpPr>
          <p:spPr bwMode="auto">
            <a:xfrm>
              <a:off x="9177338" y="-1135063"/>
              <a:ext cx="479425" cy="207963"/>
            </a:xfrm>
            <a:custGeom>
              <a:avLst/>
              <a:gdLst>
                <a:gd name="T0" fmla="*/ 0 w 302"/>
                <a:gd name="T1" fmla="*/ 16 h 131"/>
                <a:gd name="T2" fmla="*/ 294 w 302"/>
                <a:gd name="T3" fmla="*/ 131 h 131"/>
                <a:gd name="T4" fmla="*/ 302 w 302"/>
                <a:gd name="T5" fmla="*/ 112 h 131"/>
                <a:gd name="T6" fmla="*/ 5 w 302"/>
                <a:gd name="T7" fmla="*/ 0 h 131"/>
                <a:gd name="T8" fmla="*/ 0 w 302"/>
                <a:gd name="T9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6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5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2"/>
            <p:cNvSpPr>
              <a:spLocks/>
            </p:cNvSpPr>
            <p:nvPr/>
          </p:nvSpPr>
          <p:spPr bwMode="auto">
            <a:xfrm>
              <a:off x="9177338" y="-1135063"/>
              <a:ext cx="479425" cy="207963"/>
            </a:xfrm>
            <a:custGeom>
              <a:avLst/>
              <a:gdLst>
                <a:gd name="T0" fmla="*/ 0 w 302"/>
                <a:gd name="T1" fmla="*/ 16 h 131"/>
                <a:gd name="T2" fmla="*/ 294 w 302"/>
                <a:gd name="T3" fmla="*/ 131 h 131"/>
                <a:gd name="T4" fmla="*/ 302 w 302"/>
                <a:gd name="T5" fmla="*/ 112 h 131"/>
                <a:gd name="T6" fmla="*/ 5 w 302"/>
                <a:gd name="T7" fmla="*/ 0 h 131"/>
                <a:gd name="T8" fmla="*/ 0 w 302"/>
                <a:gd name="T9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31">
                  <a:moveTo>
                    <a:pt x="0" y="16"/>
                  </a:moveTo>
                  <a:lnTo>
                    <a:pt x="294" y="131"/>
                  </a:lnTo>
                  <a:lnTo>
                    <a:pt x="302" y="112"/>
                  </a:lnTo>
                  <a:lnTo>
                    <a:pt x="5" y="0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3"/>
            <p:cNvSpPr>
              <a:spLocks/>
            </p:cNvSpPr>
            <p:nvPr/>
          </p:nvSpPr>
          <p:spPr bwMode="auto">
            <a:xfrm>
              <a:off x="9155113" y="-1089026"/>
              <a:ext cx="309563" cy="141288"/>
            </a:xfrm>
            <a:custGeom>
              <a:avLst/>
              <a:gdLst>
                <a:gd name="T0" fmla="*/ 0 w 195"/>
                <a:gd name="T1" fmla="*/ 19 h 89"/>
                <a:gd name="T2" fmla="*/ 187 w 195"/>
                <a:gd name="T3" fmla="*/ 89 h 89"/>
                <a:gd name="T4" fmla="*/ 195 w 195"/>
                <a:gd name="T5" fmla="*/ 73 h 89"/>
                <a:gd name="T6" fmla="*/ 8 w 195"/>
                <a:gd name="T7" fmla="*/ 0 h 89"/>
                <a:gd name="T8" fmla="*/ 0 w 195"/>
                <a:gd name="T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89">
                  <a:moveTo>
                    <a:pt x="0" y="19"/>
                  </a:moveTo>
                  <a:lnTo>
                    <a:pt x="187" y="89"/>
                  </a:lnTo>
                  <a:lnTo>
                    <a:pt x="195" y="73"/>
                  </a:lnTo>
                  <a:lnTo>
                    <a:pt x="8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90BC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9155113" y="-1089026"/>
              <a:ext cx="309563" cy="141288"/>
            </a:xfrm>
            <a:custGeom>
              <a:avLst/>
              <a:gdLst>
                <a:gd name="T0" fmla="*/ 0 w 195"/>
                <a:gd name="T1" fmla="*/ 19 h 89"/>
                <a:gd name="T2" fmla="*/ 187 w 195"/>
                <a:gd name="T3" fmla="*/ 89 h 89"/>
                <a:gd name="T4" fmla="*/ 195 w 195"/>
                <a:gd name="T5" fmla="*/ 73 h 89"/>
                <a:gd name="T6" fmla="*/ 8 w 195"/>
                <a:gd name="T7" fmla="*/ 0 h 89"/>
                <a:gd name="T8" fmla="*/ 0 w 195"/>
                <a:gd name="T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89">
                  <a:moveTo>
                    <a:pt x="0" y="19"/>
                  </a:moveTo>
                  <a:lnTo>
                    <a:pt x="187" y="89"/>
                  </a:lnTo>
                  <a:lnTo>
                    <a:pt x="195" y="73"/>
                  </a:lnTo>
                  <a:lnTo>
                    <a:pt x="8" y="0"/>
                  </a:lnTo>
                  <a:lnTo>
                    <a:pt x="0" y="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5"/>
            <p:cNvSpPr>
              <a:spLocks noEditPoints="1"/>
            </p:cNvSpPr>
            <p:nvPr/>
          </p:nvSpPr>
          <p:spPr bwMode="auto">
            <a:xfrm>
              <a:off x="8086726" y="-2560638"/>
              <a:ext cx="2151063" cy="2097088"/>
            </a:xfrm>
            <a:custGeom>
              <a:avLst/>
              <a:gdLst>
                <a:gd name="T0" fmla="*/ 1125 w 1355"/>
                <a:gd name="T1" fmla="*/ 1093 h 1321"/>
                <a:gd name="T2" fmla="*/ 1037 w 1355"/>
                <a:gd name="T3" fmla="*/ 1093 h 1321"/>
                <a:gd name="T4" fmla="*/ 1010 w 1355"/>
                <a:gd name="T5" fmla="*/ 1166 h 1321"/>
                <a:gd name="T6" fmla="*/ 871 w 1355"/>
                <a:gd name="T7" fmla="*/ 1112 h 1321"/>
                <a:gd name="T8" fmla="*/ 1037 w 1355"/>
                <a:gd name="T9" fmla="*/ 1321 h 1321"/>
                <a:gd name="T10" fmla="*/ 1125 w 1355"/>
                <a:gd name="T11" fmla="*/ 1093 h 1321"/>
                <a:gd name="T12" fmla="*/ 0 w 1355"/>
                <a:gd name="T13" fmla="*/ 0 h 1321"/>
                <a:gd name="T14" fmla="*/ 134 w 1355"/>
                <a:gd name="T15" fmla="*/ 172 h 1321"/>
                <a:gd name="T16" fmla="*/ 1229 w 1355"/>
                <a:gd name="T17" fmla="*/ 592 h 1321"/>
                <a:gd name="T18" fmla="*/ 1128 w 1355"/>
                <a:gd name="T19" fmla="*/ 858 h 1321"/>
                <a:gd name="T20" fmla="*/ 1218 w 1355"/>
                <a:gd name="T21" fmla="*/ 858 h 1321"/>
                <a:gd name="T22" fmla="*/ 1355 w 1355"/>
                <a:gd name="T23" fmla="*/ 509 h 1321"/>
                <a:gd name="T24" fmla="*/ 0 w 1355"/>
                <a:gd name="T2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5" h="1321">
                  <a:moveTo>
                    <a:pt x="1125" y="1093"/>
                  </a:moveTo>
                  <a:lnTo>
                    <a:pt x="1037" y="1093"/>
                  </a:lnTo>
                  <a:lnTo>
                    <a:pt x="1010" y="1166"/>
                  </a:lnTo>
                  <a:lnTo>
                    <a:pt x="871" y="1112"/>
                  </a:lnTo>
                  <a:lnTo>
                    <a:pt x="1037" y="1321"/>
                  </a:lnTo>
                  <a:lnTo>
                    <a:pt x="1125" y="1093"/>
                  </a:lnTo>
                  <a:close/>
                  <a:moveTo>
                    <a:pt x="0" y="0"/>
                  </a:moveTo>
                  <a:lnTo>
                    <a:pt x="134" y="172"/>
                  </a:lnTo>
                  <a:lnTo>
                    <a:pt x="1229" y="592"/>
                  </a:lnTo>
                  <a:lnTo>
                    <a:pt x="1128" y="858"/>
                  </a:lnTo>
                  <a:lnTo>
                    <a:pt x="1218" y="858"/>
                  </a:lnTo>
                  <a:lnTo>
                    <a:pt x="1355" y="5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B1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46"/>
            <p:cNvSpPr>
              <a:spLocks noEditPoints="1"/>
            </p:cNvSpPr>
            <p:nvPr/>
          </p:nvSpPr>
          <p:spPr bwMode="auto">
            <a:xfrm>
              <a:off x="8086726" y="-2560638"/>
              <a:ext cx="2151063" cy="2097088"/>
            </a:xfrm>
            <a:custGeom>
              <a:avLst/>
              <a:gdLst>
                <a:gd name="T0" fmla="*/ 1125 w 1355"/>
                <a:gd name="T1" fmla="*/ 1093 h 1321"/>
                <a:gd name="T2" fmla="*/ 1037 w 1355"/>
                <a:gd name="T3" fmla="*/ 1093 h 1321"/>
                <a:gd name="T4" fmla="*/ 1010 w 1355"/>
                <a:gd name="T5" fmla="*/ 1166 h 1321"/>
                <a:gd name="T6" fmla="*/ 871 w 1355"/>
                <a:gd name="T7" fmla="*/ 1112 h 1321"/>
                <a:gd name="T8" fmla="*/ 1037 w 1355"/>
                <a:gd name="T9" fmla="*/ 1321 h 1321"/>
                <a:gd name="T10" fmla="*/ 1125 w 1355"/>
                <a:gd name="T11" fmla="*/ 1093 h 1321"/>
                <a:gd name="T12" fmla="*/ 0 w 1355"/>
                <a:gd name="T13" fmla="*/ 0 h 1321"/>
                <a:gd name="T14" fmla="*/ 134 w 1355"/>
                <a:gd name="T15" fmla="*/ 172 h 1321"/>
                <a:gd name="T16" fmla="*/ 1229 w 1355"/>
                <a:gd name="T17" fmla="*/ 592 h 1321"/>
                <a:gd name="T18" fmla="*/ 1128 w 1355"/>
                <a:gd name="T19" fmla="*/ 858 h 1321"/>
                <a:gd name="T20" fmla="*/ 1218 w 1355"/>
                <a:gd name="T21" fmla="*/ 858 h 1321"/>
                <a:gd name="T22" fmla="*/ 1355 w 1355"/>
                <a:gd name="T23" fmla="*/ 509 h 1321"/>
                <a:gd name="T24" fmla="*/ 0 w 1355"/>
                <a:gd name="T2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5" h="1321">
                  <a:moveTo>
                    <a:pt x="1125" y="1093"/>
                  </a:moveTo>
                  <a:lnTo>
                    <a:pt x="1037" y="1093"/>
                  </a:lnTo>
                  <a:lnTo>
                    <a:pt x="1010" y="1166"/>
                  </a:lnTo>
                  <a:lnTo>
                    <a:pt x="871" y="1112"/>
                  </a:lnTo>
                  <a:lnTo>
                    <a:pt x="1037" y="1321"/>
                  </a:lnTo>
                  <a:lnTo>
                    <a:pt x="1125" y="1093"/>
                  </a:lnTo>
                  <a:moveTo>
                    <a:pt x="0" y="0"/>
                  </a:moveTo>
                  <a:lnTo>
                    <a:pt x="134" y="172"/>
                  </a:lnTo>
                  <a:lnTo>
                    <a:pt x="1229" y="592"/>
                  </a:lnTo>
                  <a:lnTo>
                    <a:pt x="1128" y="858"/>
                  </a:lnTo>
                  <a:lnTo>
                    <a:pt x="1218" y="858"/>
                  </a:lnTo>
                  <a:lnTo>
                    <a:pt x="1355" y="50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47"/>
            <p:cNvSpPr>
              <a:spLocks noEditPoints="1"/>
            </p:cNvSpPr>
            <p:nvPr/>
          </p:nvSpPr>
          <p:spPr bwMode="auto">
            <a:xfrm>
              <a:off x="8358188" y="-2216151"/>
              <a:ext cx="1679575" cy="1506538"/>
            </a:xfrm>
            <a:custGeom>
              <a:avLst/>
              <a:gdLst>
                <a:gd name="T0" fmla="*/ 866 w 1058"/>
                <a:gd name="T1" fmla="*/ 876 h 949"/>
                <a:gd name="T2" fmla="*/ 804 w 1058"/>
                <a:gd name="T3" fmla="*/ 876 h 949"/>
                <a:gd name="T4" fmla="*/ 858 w 1058"/>
                <a:gd name="T5" fmla="*/ 898 h 949"/>
                <a:gd name="T6" fmla="*/ 839 w 1058"/>
                <a:gd name="T7" fmla="*/ 949 h 949"/>
                <a:gd name="T8" fmla="*/ 700 w 1058"/>
                <a:gd name="T9" fmla="*/ 895 h 949"/>
                <a:gd name="T10" fmla="*/ 839 w 1058"/>
                <a:gd name="T11" fmla="*/ 949 h 949"/>
                <a:gd name="T12" fmla="*/ 866 w 1058"/>
                <a:gd name="T13" fmla="*/ 876 h 949"/>
                <a:gd name="T14" fmla="*/ 558 w 1058"/>
                <a:gd name="T15" fmla="*/ 716 h 949"/>
                <a:gd name="T16" fmla="*/ 574 w 1058"/>
                <a:gd name="T17" fmla="*/ 737 h 949"/>
                <a:gd name="T18" fmla="*/ 697 w 1058"/>
                <a:gd name="T19" fmla="*/ 783 h 949"/>
                <a:gd name="T20" fmla="*/ 689 w 1058"/>
                <a:gd name="T21" fmla="*/ 799 h 949"/>
                <a:gd name="T22" fmla="*/ 599 w 1058"/>
                <a:gd name="T23" fmla="*/ 764 h 949"/>
                <a:gd name="T24" fmla="*/ 636 w 1058"/>
                <a:gd name="T25" fmla="*/ 812 h 949"/>
                <a:gd name="T26" fmla="*/ 786 w 1058"/>
                <a:gd name="T27" fmla="*/ 868 h 949"/>
                <a:gd name="T28" fmla="*/ 786 w 1058"/>
                <a:gd name="T29" fmla="*/ 801 h 949"/>
                <a:gd name="T30" fmla="*/ 558 w 1058"/>
                <a:gd name="T31" fmla="*/ 716 h 949"/>
                <a:gd name="T32" fmla="*/ 711 w 1058"/>
                <a:gd name="T33" fmla="*/ 341 h 949"/>
                <a:gd name="T34" fmla="*/ 166 w 1058"/>
                <a:gd name="T35" fmla="*/ 132 h 949"/>
                <a:gd name="T36" fmla="*/ 182 w 1058"/>
                <a:gd name="T37" fmla="*/ 89 h 949"/>
                <a:gd name="T38" fmla="*/ 727 w 1058"/>
                <a:gd name="T39" fmla="*/ 298 h 949"/>
                <a:gd name="T40" fmla="*/ 711 w 1058"/>
                <a:gd name="T41" fmla="*/ 341 h 949"/>
                <a:gd name="T42" fmla="*/ 0 w 1058"/>
                <a:gd name="T43" fmla="*/ 0 h 949"/>
                <a:gd name="T44" fmla="*/ 96 w 1058"/>
                <a:gd name="T45" fmla="*/ 126 h 949"/>
                <a:gd name="T46" fmla="*/ 794 w 1058"/>
                <a:gd name="T47" fmla="*/ 391 h 949"/>
                <a:gd name="T48" fmla="*/ 786 w 1058"/>
                <a:gd name="T49" fmla="*/ 410 h 949"/>
                <a:gd name="T50" fmla="*/ 120 w 1058"/>
                <a:gd name="T51" fmla="*/ 156 h 949"/>
                <a:gd name="T52" fmla="*/ 139 w 1058"/>
                <a:gd name="T53" fmla="*/ 180 h 949"/>
                <a:gd name="T54" fmla="*/ 1005 w 1058"/>
                <a:gd name="T55" fmla="*/ 512 h 949"/>
                <a:gd name="T56" fmla="*/ 962 w 1058"/>
                <a:gd name="T57" fmla="*/ 627 h 949"/>
                <a:gd name="T58" fmla="*/ 289 w 1058"/>
                <a:gd name="T59" fmla="*/ 370 h 949"/>
                <a:gd name="T60" fmla="*/ 321 w 1058"/>
                <a:gd name="T61" fmla="*/ 410 h 949"/>
                <a:gd name="T62" fmla="*/ 513 w 1058"/>
                <a:gd name="T63" fmla="*/ 483 h 949"/>
                <a:gd name="T64" fmla="*/ 476 w 1058"/>
                <a:gd name="T65" fmla="*/ 579 h 949"/>
                <a:gd name="T66" fmla="*/ 441 w 1058"/>
                <a:gd name="T67" fmla="*/ 566 h 949"/>
                <a:gd name="T68" fmla="*/ 457 w 1058"/>
                <a:gd name="T69" fmla="*/ 584 h 949"/>
                <a:gd name="T70" fmla="*/ 470 w 1058"/>
                <a:gd name="T71" fmla="*/ 590 h 949"/>
                <a:gd name="T72" fmla="*/ 468 w 1058"/>
                <a:gd name="T73" fmla="*/ 598 h 949"/>
                <a:gd name="T74" fmla="*/ 537 w 1058"/>
                <a:gd name="T75" fmla="*/ 686 h 949"/>
                <a:gd name="T76" fmla="*/ 786 w 1058"/>
                <a:gd name="T77" fmla="*/ 780 h 949"/>
                <a:gd name="T78" fmla="*/ 786 w 1058"/>
                <a:gd name="T79" fmla="*/ 767 h 949"/>
                <a:gd name="T80" fmla="*/ 526 w 1058"/>
                <a:gd name="T81" fmla="*/ 667 h 949"/>
                <a:gd name="T82" fmla="*/ 534 w 1058"/>
                <a:gd name="T83" fmla="*/ 649 h 949"/>
                <a:gd name="T84" fmla="*/ 786 w 1058"/>
                <a:gd name="T85" fmla="*/ 745 h 949"/>
                <a:gd name="T86" fmla="*/ 786 w 1058"/>
                <a:gd name="T87" fmla="*/ 732 h 949"/>
                <a:gd name="T88" fmla="*/ 537 w 1058"/>
                <a:gd name="T89" fmla="*/ 638 h 949"/>
                <a:gd name="T90" fmla="*/ 545 w 1058"/>
                <a:gd name="T91" fmla="*/ 619 h 949"/>
                <a:gd name="T92" fmla="*/ 786 w 1058"/>
                <a:gd name="T93" fmla="*/ 710 h 949"/>
                <a:gd name="T94" fmla="*/ 786 w 1058"/>
                <a:gd name="T95" fmla="*/ 697 h 949"/>
                <a:gd name="T96" fmla="*/ 550 w 1058"/>
                <a:gd name="T97" fmla="*/ 606 h 949"/>
                <a:gd name="T98" fmla="*/ 585 w 1058"/>
                <a:gd name="T99" fmla="*/ 512 h 949"/>
                <a:gd name="T100" fmla="*/ 882 w 1058"/>
                <a:gd name="T101" fmla="*/ 625 h 949"/>
                <a:gd name="T102" fmla="*/ 874 w 1058"/>
                <a:gd name="T103" fmla="*/ 641 h 949"/>
                <a:gd name="T104" fmla="*/ 957 w 1058"/>
                <a:gd name="T105" fmla="*/ 641 h 949"/>
                <a:gd name="T106" fmla="*/ 1058 w 1058"/>
                <a:gd name="T107" fmla="*/ 375 h 949"/>
                <a:gd name="T108" fmla="*/ 1047 w 1058"/>
                <a:gd name="T109" fmla="*/ 402 h 949"/>
                <a:gd name="T110" fmla="*/ 0 w 1058"/>
                <a:gd name="T111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8" h="949">
                  <a:moveTo>
                    <a:pt x="866" y="876"/>
                  </a:moveTo>
                  <a:lnTo>
                    <a:pt x="804" y="876"/>
                  </a:lnTo>
                  <a:lnTo>
                    <a:pt x="858" y="898"/>
                  </a:lnTo>
                  <a:lnTo>
                    <a:pt x="839" y="949"/>
                  </a:lnTo>
                  <a:lnTo>
                    <a:pt x="700" y="895"/>
                  </a:lnTo>
                  <a:lnTo>
                    <a:pt x="839" y="949"/>
                  </a:lnTo>
                  <a:lnTo>
                    <a:pt x="866" y="876"/>
                  </a:lnTo>
                  <a:close/>
                  <a:moveTo>
                    <a:pt x="558" y="716"/>
                  </a:moveTo>
                  <a:lnTo>
                    <a:pt x="574" y="737"/>
                  </a:lnTo>
                  <a:lnTo>
                    <a:pt x="697" y="783"/>
                  </a:lnTo>
                  <a:lnTo>
                    <a:pt x="689" y="799"/>
                  </a:lnTo>
                  <a:lnTo>
                    <a:pt x="599" y="764"/>
                  </a:lnTo>
                  <a:lnTo>
                    <a:pt x="636" y="812"/>
                  </a:lnTo>
                  <a:lnTo>
                    <a:pt x="786" y="868"/>
                  </a:lnTo>
                  <a:lnTo>
                    <a:pt x="786" y="801"/>
                  </a:lnTo>
                  <a:lnTo>
                    <a:pt x="558" y="716"/>
                  </a:lnTo>
                  <a:close/>
                  <a:moveTo>
                    <a:pt x="711" y="341"/>
                  </a:moveTo>
                  <a:lnTo>
                    <a:pt x="166" y="132"/>
                  </a:lnTo>
                  <a:lnTo>
                    <a:pt x="182" y="89"/>
                  </a:lnTo>
                  <a:lnTo>
                    <a:pt x="727" y="298"/>
                  </a:lnTo>
                  <a:lnTo>
                    <a:pt x="711" y="341"/>
                  </a:lnTo>
                  <a:close/>
                  <a:moveTo>
                    <a:pt x="0" y="0"/>
                  </a:moveTo>
                  <a:lnTo>
                    <a:pt x="96" y="126"/>
                  </a:lnTo>
                  <a:lnTo>
                    <a:pt x="794" y="391"/>
                  </a:lnTo>
                  <a:lnTo>
                    <a:pt x="786" y="410"/>
                  </a:lnTo>
                  <a:lnTo>
                    <a:pt x="120" y="156"/>
                  </a:lnTo>
                  <a:lnTo>
                    <a:pt x="139" y="180"/>
                  </a:lnTo>
                  <a:lnTo>
                    <a:pt x="1005" y="512"/>
                  </a:lnTo>
                  <a:lnTo>
                    <a:pt x="962" y="627"/>
                  </a:lnTo>
                  <a:lnTo>
                    <a:pt x="289" y="370"/>
                  </a:lnTo>
                  <a:lnTo>
                    <a:pt x="321" y="410"/>
                  </a:lnTo>
                  <a:lnTo>
                    <a:pt x="513" y="483"/>
                  </a:lnTo>
                  <a:lnTo>
                    <a:pt x="476" y="579"/>
                  </a:lnTo>
                  <a:lnTo>
                    <a:pt x="441" y="566"/>
                  </a:lnTo>
                  <a:lnTo>
                    <a:pt x="457" y="584"/>
                  </a:lnTo>
                  <a:lnTo>
                    <a:pt x="470" y="590"/>
                  </a:lnTo>
                  <a:lnTo>
                    <a:pt x="468" y="598"/>
                  </a:lnTo>
                  <a:lnTo>
                    <a:pt x="537" y="686"/>
                  </a:lnTo>
                  <a:lnTo>
                    <a:pt x="786" y="780"/>
                  </a:lnTo>
                  <a:lnTo>
                    <a:pt x="786" y="767"/>
                  </a:lnTo>
                  <a:lnTo>
                    <a:pt x="526" y="667"/>
                  </a:lnTo>
                  <a:lnTo>
                    <a:pt x="534" y="649"/>
                  </a:lnTo>
                  <a:lnTo>
                    <a:pt x="786" y="745"/>
                  </a:lnTo>
                  <a:lnTo>
                    <a:pt x="786" y="732"/>
                  </a:lnTo>
                  <a:lnTo>
                    <a:pt x="537" y="638"/>
                  </a:lnTo>
                  <a:lnTo>
                    <a:pt x="545" y="619"/>
                  </a:lnTo>
                  <a:lnTo>
                    <a:pt x="786" y="710"/>
                  </a:lnTo>
                  <a:lnTo>
                    <a:pt x="786" y="697"/>
                  </a:lnTo>
                  <a:lnTo>
                    <a:pt x="550" y="606"/>
                  </a:lnTo>
                  <a:lnTo>
                    <a:pt x="585" y="512"/>
                  </a:lnTo>
                  <a:lnTo>
                    <a:pt x="882" y="625"/>
                  </a:lnTo>
                  <a:lnTo>
                    <a:pt x="874" y="641"/>
                  </a:lnTo>
                  <a:lnTo>
                    <a:pt x="957" y="641"/>
                  </a:lnTo>
                  <a:lnTo>
                    <a:pt x="1058" y="375"/>
                  </a:lnTo>
                  <a:lnTo>
                    <a:pt x="1047" y="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48"/>
            <p:cNvSpPr>
              <a:spLocks noEditPoints="1"/>
            </p:cNvSpPr>
            <p:nvPr/>
          </p:nvSpPr>
          <p:spPr bwMode="auto">
            <a:xfrm>
              <a:off x="8358188" y="-2216151"/>
              <a:ext cx="1679575" cy="1506538"/>
            </a:xfrm>
            <a:custGeom>
              <a:avLst/>
              <a:gdLst>
                <a:gd name="T0" fmla="*/ 866 w 1058"/>
                <a:gd name="T1" fmla="*/ 876 h 949"/>
                <a:gd name="T2" fmla="*/ 804 w 1058"/>
                <a:gd name="T3" fmla="*/ 876 h 949"/>
                <a:gd name="T4" fmla="*/ 858 w 1058"/>
                <a:gd name="T5" fmla="*/ 898 h 949"/>
                <a:gd name="T6" fmla="*/ 839 w 1058"/>
                <a:gd name="T7" fmla="*/ 949 h 949"/>
                <a:gd name="T8" fmla="*/ 700 w 1058"/>
                <a:gd name="T9" fmla="*/ 895 h 949"/>
                <a:gd name="T10" fmla="*/ 839 w 1058"/>
                <a:gd name="T11" fmla="*/ 949 h 949"/>
                <a:gd name="T12" fmla="*/ 866 w 1058"/>
                <a:gd name="T13" fmla="*/ 876 h 949"/>
                <a:gd name="T14" fmla="*/ 558 w 1058"/>
                <a:gd name="T15" fmla="*/ 716 h 949"/>
                <a:gd name="T16" fmla="*/ 574 w 1058"/>
                <a:gd name="T17" fmla="*/ 737 h 949"/>
                <a:gd name="T18" fmla="*/ 697 w 1058"/>
                <a:gd name="T19" fmla="*/ 783 h 949"/>
                <a:gd name="T20" fmla="*/ 689 w 1058"/>
                <a:gd name="T21" fmla="*/ 799 h 949"/>
                <a:gd name="T22" fmla="*/ 599 w 1058"/>
                <a:gd name="T23" fmla="*/ 764 h 949"/>
                <a:gd name="T24" fmla="*/ 636 w 1058"/>
                <a:gd name="T25" fmla="*/ 812 h 949"/>
                <a:gd name="T26" fmla="*/ 786 w 1058"/>
                <a:gd name="T27" fmla="*/ 868 h 949"/>
                <a:gd name="T28" fmla="*/ 786 w 1058"/>
                <a:gd name="T29" fmla="*/ 801 h 949"/>
                <a:gd name="T30" fmla="*/ 558 w 1058"/>
                <a:gd name="T31" fmla="*/ 716 h 949"/>
                <a:gd name="T32" fmla="*/ 711 w 1058"/>
                <a:gd name="T33" fmla="*/ 341 h 949"/>
                <a:gd name="T34" fmla="*/ 166 w 1058"/>
                <a:gd name="T35" fmla="*/ 132 h 949"/>
                <a:gd name="T36" fmla="*/ 182 w 1058"/>
                <a:gd name="T37" fmla="*/ 89 h 949"/>
                <a:gd name="T38" fmla="*/ 727 w 1058"/>
                <a:gd name="T39" fmla="*/ 298 h 949"/>
                <a:gd name="T40" fmla="*/ 711 w 1058"/>
                <a:gd name="T41" fmla="*/ 341 h 949"/>
                <a:gd name="T42" fmla="*/ 0 w 1058"/>
                <a:gd name="T43" fmla="*/ 0 h 949"/>
                <a:gd name="T44" fmla="*/ 96 w 1058"/>
                <a:gd name="T45" fmla="*/ 126 h 949"/>
                <a:gd name="T46" fmla="*/ 794 w 1058"/>
                <a:gd name="T47" fmla="*/ 391 h 949"/>
                <a:gd name="T48" fmla="*/ 786 w 1058"/>
                <a:gd name="T49" fmla="*/ 410 h 949"/>
                <a:gd name="T50" fmla="*/ 120 w 1058"/>
                <a:gd name="T51" fmla="*/ 156 h 949"/>
                <a:gd name="T52" fmla="*/ 139 w 1058"/>
                <a:gd name="T53" fmla="*/ 180 h 949"/>
                <a:gd name="T54" fmla="*/ 1005 w 1058"/>
                <a:gd name="T55" fmla="*/ 512 h 949"/>
                <a:gd name="T56" fmla="*/ 962 w 1058"/>
                <a:gd name="T57" fmla="*/ 627 h 949"/>
                <a:gd name="T58" fmla="*/ 289 w 1058"/>
                <a:gd name="T59" fmla="*/ 370 h 949"/>
                <a:gd name="T60" fmla="*/ 321 w 1058"/>
                <a:gd name="T61" fmla="*/ 410 h 949"/>
                <a:gd name="T62" fmla="*/ 513 w 1058"/>
                <a:gd name="T63" fmla="*/ 483 h 949"/>
                <a:gd name="T64" fmla="*/ 476 w 1058"/>
                <a:gd name="T65" fmla="*/ 579 h 949"/>
                <a:gd name="T66" fmla="*/ 441 w 1058"/>
                <a:gd name="T67" fmla="*/ 566 h 949"/>
                <a:gd name="T68" fmla="*/ 457 w 1058"/>
                <a:gd name="T69" fmla="*/ 584 h 949"/>
                <a:gd name="T70" fmla="*/ 470 w 1058"/>
                <a:gd name="T71" fmla="*/ 590 h 949"/>
                <a:gd name="T72" fmla="*/ 468 w 1058"/>
                <a:gd name="T73" fmla="*/ 598 h 949"/>
                <a:gd name="T74" fmla="*/ 537 w 1058"/>
                <a:gd name="T75" fmla="*/ 686 h 949"/>
                <a:gd name="T76" fmla="*/ 786 w 1058"/>
                <a:gd name="T77" fmla="*/ 780 h 949"/>
                <a:gd name="T78" fmla="*/ 786 w 1058"/>
                <a:gd name="T79" fmla="*/ 767 h 949"/>
                <a:gd name="T80" fmla="*/ 526 w 1058"/>
                <a:gd name="T81" fmla="*/ 667 h 949"/>
                <a:gd name="T82" fmla="*/ 534 w 1058"/>
                <a:gd name="T83" fmla="*/ 649 h 949"/>
                <a:gd name="T84" fmla="*/ 786 w 1058"/>
                <a:gd name="T85" fmla="*/ 745 h 949"/>
                <a:gd name="T86" fmla="*/ 786 w 1058"/>
                <a:gd name="T87" fmla="*/ 732 h 949"/>
                <a:gd name="T88" fmla="*/ 537 w 1058"/>
                <a:gd name="T89" fmla="*/ 638 h 949"/>
                <a:gd name="T90" fmla="*/ 545 w 1058"/>
                <a:gd name="T91" fmla="*/ 619 h 949"/>
                <a:gd name="T92" fmla="*/ 786 w 1058"/>
                <a:gd name="T93" fmla="*/ 710 h 949"/>
                <a:gd name="T94" fmla="*/ 786 w 1058"/>
                <a:gd name="T95" fmla="*/ 697 h 949"/>
                <a:gd name="T96" fmla="*/ 550 w 1058"/>
                <a:gd name="T97" fmla="*/ 606 h 949"/>
                <a:gd name="T98" fmla="*/ 585 w 1058"/>
                <a:gd name="T99" fmla="*/ 512 h 949"/>
                <a:gd name="T100" fmla="*/ 882 w 1058"/>
                <a:gd name="T101" fmla="*/ 625 h 949"/>
                <a:gd name="T102" fmla="*/ 874 w 1058"/>
                <a:gd name="T103" fmla="*/ 641 h 949"/>
                <a:gd name="T104" fmla="*/ 957 w 1058"/>
                <a:gd name="T105" fmla="*/ 641 h 949"/>
                <a:gd name="T106" fmla="*/ 1058 w 1058"/>
                <a:gd name="T107" fmla="*/ 375 h 949"/>
                <a:gd name="T108" fmla="*/ 1047 w 1058"/>
                <a:gd name="T109" fmla="*/ 402 h 949"/>
                <a:gd name="T110" fmla="*/ 0 w 1058"/>
                <a:gd name="T111" fmla="*/ 0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58" h="949">
                  <a:moveTo>
                    <a:pt x="866" y="876"/>
                  </a:moveTo>
                  <a:lnTo>
                    <a:pt x="804" y="876"/>
                  </a:lnTo>
                  <a:lnTo>
                    <a:pt x="858" y="898"/>
                  </a:lnTo>
                  <a:lnTo>
                    <a:pt x="839" y="949"/>
                  </a:lnTo>
                  <a:lnTo>
                    <a:pt x="700" y="895"/>
                  </a:lnTo>
                  <a:lnTo>
                    <a:pt x="839" y="949"/>
                  </a:lnTo>
                  <a:lnTo>
                    <a:pt x="866" y="876"/>
                  </a:lnTo>
                  <a:moveTo>
                    <a:pt x="558" y="716"/>
                  </a:moveTo>
                  <a:lnTo>
                    <a:pt x="574" y="737"/>
                  </a:lnTo>
                  <a:lnTo>
                    <a:pt x="697" y="783"/>
                  </a:lnTo>
                  <a:lnTo>
                    <a:pt x="689" y="799"/>
                  </a:lnTo>
                  <a:lnTo>
                    <a:pt x="599" y="764"/>
                  </a:lnTo>
                  <a:lnTo>
                    <a:pt x="636" y="812"/>
                  </a:lnTo>
                  <a:lnTo>
                    <a:pt x="786" y="868"/>
                  </a:lnTo>
                  <a:lnTo>
                    <a:pt x="786" y="801"/>
                  </a:lnTo>
                  <a:lnTo>
                    <a:pt x="558" y="716"/>
                  </a:lnTo>
                  <a:moveTo>
                    <a:pt x="711" y="341"/>
                  </a:moveTo>
                  <a:lnTo>
                    <a:pt x="166" y="132"/>
                  </a:lnTo>
                  <a:lnTo>
                    <a:pt x="182" y="89"/>
                  </a:lnTo>
                  <a:lnTo>
                    <a:pt x="727" y="298"/>
                  </a:lnTo>
                  <a:lnTo>
                    <a:pt x="711" y="341"/>
                  </a:lnTo>
                  <a:moveTo>
                    <a:pt x="0" y="0"/>
                  </a:moveTo>
                  <a:lnTo>
                    <a:pt x="96" y="126"/>
                  </a:lnTo>
                  <a:lnTo>
                    <a:pt x="794" y="391"/>
                  </a:lnTo>
                  <a:lnTo>
                    <a:pt x="786" y="410"/>
                  </a:lnTo>
                  <a:lnTo>
                    <a:pt x="120" y="156"/>
                  </a:lnTo>
                  <a:lnTo>
                    <a:pt x="139" y="180"/>
                  </a:lnTo>
                  <a:lnTo>
                    <a:pt x="1005" y="512"/>
                  </a:lnTo>
                  <a:lnTo>
                    <a:pt x="962" y="627"/>
                  </a:lnTo>
                  <a:lnTo>
                    <a:pt x="289" y="370"/>
                  </a:lnTo>
                  <a:lnTo>
                    <a:pt x="321" y="410"/>
                  </a:lnTo>
                  <a:lnTo>
                    <a:pt x="513" y="483"/>
                  </a:lnTo>
                  <a:lnTo>
                    <a:pt x="476" y="579"/>
                  </a:lnTo>
                  <a:lnTo>
                    <a:pt x="441" y="566"/>
                  </a:lnTo>
                  <a:lnTo>
                    <a:pt x="457" y="584"/>
                  </a:lnTo>
                  <a:lnTo>
                    <a:pt x="470" y="590"/>
                  </a:lnTo>
                  <a:lnTo>
                    <a:pt x="468" y="598"/>
                  </a:lnTo>
                  <a:lnTo>
                    <a:pt x="537" y="686"/>
                  </a:lnTo>
                  <a:lnTo>
                    <a:pt x="786" y="780"/>
                  </a:lnTo>
                  <a:lnTo>
                    <a:pt x="786" y="767"/>
                  </a:lnTo>
                  <a:lnTo>
                    <a:pt x="526" y="667"/>
                  </a:lnTo>
                  <a:lnTo>
                    <a:pt x="534" y="649"/>
                  </a:lnTo>
                  <a:lnTo>
                    <a:pt x="786" y="745"/>
                  </a:lnTo>
                  <a:lnTo>
                    <a:pt x="786" y="732"/>
                  </a:lnTo>
                  <a:lnTo>
                    <a:pt x="537" y="638"/>
                  </a:lnTo>
                  <a:lnTo>
                    <a:pt x="545" y="619"/>
                  </a:lnTo>
                  <a:lnTo>
                    <a:pt x="786" y="710"/>
                  </a:lnTo>
                  <a:lnTo>
                    <a:pt x="786" y="697"/>
                  </a:lnTo>
                  <a:lnTo>
                    <a:pt x="550" y="606"/>
                  </a:lnTo>
                  <a:lnTo>
                    <a:pt x="585" y="512"/>
                  </a:lnTo>
                  <a:lnTo>
                    <a:pt x="882" y="625"/>
                  </a:lnTo>
                  <a:lnTo>
                    <a:pt x="874" y="641"/>
                  </a:lnTo>
                  <a:lnTo>
                    <a:pt x="957" y="641"/>
                  </a:lnTo>
                  <a:lnTo>
                    <a:pt x="1058" y="375"/>
                  </a:lnTo>
                  <a:lnTo>
                    <a:pt x="1047" y="4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49"/>
            <p:cNvSpPr>
              <a:spLocks/>
            </p:cNvSpPr>
            <p:nvPr/>
          </p:nvSpPr>
          <p:spPr bwMode="auto">
            <a:xfrm>
              <a:off x="8299451" y="-2287588"/>
              <a:ext cx="1738313" cy="709613"/>
            </a:xfrm>
            <a:custGeom>
              <a:avLst/>
              <a:gdLst>
                <a:gd name="T0" fmla="*/ 0 w 1095"/>
                <a:gd name="T1" fmla="*/ 0 h 447"/>
                <a:gd name="T2" fmla="*/ 37 w 1095"/>
                <a:gd name="T3" fmla="*/ 45 h 447"/>
                <a:gd name="T4" fmla="*/ 1084 w 1095"/>
                <a:gd name="T5" fmla="*/ 447 h 447"/>
                <a:gd name="T6" fmla="*/ 1095 w 1095"/>
                <a:gd name="T7" fmla="*/ 420 h 447"/>
                <a:gd name="T8" fmla="*/ 0 w 1095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447">
                  <a:moveTo>
                    <a:pt x="0" y="0"/>
                  </a:moveTo>
                  <a:lnTo>
                    <a:pt x="37" y="45"/>
                  </a:lnTo>
                  <a:lnTo>
                    <a:pt x="1084" y="447"/>
                  </a:lnTo>
                  <a:lnTo>
                    <a:pt x="1095" y="4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50"/>
            <p:cNvSpPr>
              <a:spLocks/>
            </p:cNvSpPr>
            <p:nvPr/>
          </p:nvSpPr>
          <p:spPr bwMode="auto">
            <a:xfrm>
              <a:off x="8299451" y="-2287588"/>
              <a:ext cx="1738313" cy="709613"/>
            </a:xfrm>
            <a:custGeom>
              <a:avLst/>
              <a:gdLst>
                <a:gd name="T0" fmla="*/ 0 w 1095"/>
                <a:gd name="T1" fmla="*/ 0 h 447"/>
                <a:gd name="T2" fmla="*/ 37 w 1095"/>
                <a:gd name="T3" fmla="*/ 45 h 447"/>
                <a:gd name="T4" fmla="*/ 1084 w 1095"/>
                <a:gd name="T5" fmla="*/ 447 h 447"/>
                <a:gd name="T6" fmla="*/ 1095 w 1095"/>
                <a:gd name="T7" fmla="*/ 420 h 447"/>
                <a:gd name="T8" fmla="*/ 0 w 1095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5" h="447">
                  <a:moveTo>
                    <a:pt x="0" y="0"/>
                  </a:moveTo>
                  <a:lnTo>
                    <a:pt x="37" y="45"/>
                  </a:lnTo>
                  <a:lnTo>
                    <a:pt x="1084" y="447"/>
                  </a:lnTo>
                  <a:lnTo>
                    <a:pt x="1095" y="42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51"/>
            <p:cNvSpPr>
              <a:spLocks/>
            </p:cNvSpPr>
            <p:nvPr/>
          </p:nvSpPr>
          <p:spPr bwMode="auto">
            <a:xfrm>
              <a:off x="8621713" y="-2074863"/>
              <a:ext cx="890588" cy="400050"/>
            </a:xfrm>
            <a:custGeom>
              <a:avLst/>
              <a:gdLst>
                <a:gd name="T0" fmla="*/ 16 w 561"/>
                <a:gd name="T1" fmla="*/ 0 h 252"/>
                <a:gd name="T2" fmla="*/ 0 w 561"/>
                <a:gd name="T3" fmla="*/ 43 h 252"/>
                <a:gd name="T4" fmla="*/ 545 w 561"/>
                <a:gd name="T5" fmla="*/ 252 h 252"/>
                <a:gd name="T6" fmla="*/ 561 w 561"/>
                <a:gd name="T7" fmla="*/ 209 h 252"/>
                <a:gd name="T8" fmla="*/ 16 w 561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16" y="0"/>
                  </a:moveTo>
                  <a:lnTo>
                    <a:pt x="0" y="43"/>
                  </a:ln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9AC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52"/>
            <p:cNvSpPr>
              <a:spLocks/>
            </p:cNvSpPr>
            <p:nvPr/>
          </p:nvSpPr>
          <p:spPr bwMode="auto">
            <a:xfrm>
              <a:off x="8621713" y="-2074863"/>
              <a:ext cx="890588" cy="400050"/>
            </a:xfrm>
            <a:custGeom>
              <a:avLst/>
              <a:gdLst>
                <a:gd name="T0" fmla="*/ 16 w 561"/>
                <a:gd name="T1" fmla="*/ 0 h 252"/>
                <a:gd name="T2" fmla="*/ 0 w 561"/>
                <a:gd name="T3" fmla="*/ 43 h 252"/>
                <a:gd name="T4" fmla="*/ 545 w 561"/>
                <a:gd name="T5" fmla="*/ 252 h 252"/>
                <a:gd name="T6" fmla="*/ 561 w 561"/>
                <a:gd name="T7" fmla="*/ 209 h 252"/>
                <a:gd name="T8" fmla="*/ 16 w 561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1" h="252">
                  <a:moveTo>
                    <a:pt x="16" y="0"/>
                  </a:moveTo>
                  <a:lnTo>
                    <a:pt x="0" y="43"/>
                  </a:lnTo>
                  <a:lnTo>
                    <a:pt x="545" y="252"/>
                  </a:lnTo>
                  <a:lnTo>
                    <a:pt x="561" y="209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53"/>
            <p:cNvSpPr>
              <a:spLocks/>
            </p:cNvSpPr>
            <p:nvPr/>
          </p:nvSpPr>
          <p:spPr bwMode="auto">
            <a:xfrm>
              <a:off x="8578851" y="-1930401"/>
              <a:ext cx="1374775" cy="709613"/>
            </a:xfrm>
            <a:custGeom>
              <a:avLst/>
              <a:gdLst>
                <a:gd name="T0" fmla="*/ 0 w 866"/>
                <a:gd name="T1" fmla="*/ 0 h 447"/>
                <a:gd name="T2" fmla="*/ 150 w 866"/>
                <a:gd name="T3" fmla="*/ 190 h 447"/>
                <a:gd name="T4" fmla="*/ 823 w 866"/>
                <a:gd name="T5" fmla="*/ 447 h 447"/>
                <a:gd name="T6" fmla="*/ 866 w 866"/>
                <a:gd name="T7" fmla="*/ 332 h 447"/>
                <a:gd name="T8" fmla="*/ 0 w 866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447">
                  <a:moveTo>
                    <a:pt x="0" y="0"/>
                  </a:moveTo>
                  <a:lnTo>
                    <a:pt x="150" y="190"/>
                  </a:lnTo>
                  <a:lnTo>
                    <a:pt x="823" y="447"/>
                  </a:lnTo>
                  <a:lnTo>
                    <a:pt x="866" y="3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86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8578851" y="-1930401"/>
              <a:ext cx="1374775" cy="709613"/>
            </a:xfrm>
            <a:custGeom>
              <a:avLst/>
              <a:gdLst>
                <a:gd name="T0" fmla="*/ 0 w 866"/>
                <a:gd name="T1" fmla="*/ 0 h 447"/>
                <a:gd name="T2" fmla="*/ 150 w 866"/>
                <a:gd name="T3" fmla="*/ 190 h 447"/>
                <a:gd name="T4" fmla="*/ 823 w 866"/>
                <a:gd name="T5" fmla="*/ 447 h 447"/>
                <a:gd name="T6" fmla="*/ 866 w 866"/>
                <a:gd name="T7" fmla="*/ 332 h 447"/>
                <a:gd name="T8" fmla="*/ 0 w 866"/>
                <a:gd name="T9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447">
                  <a:moveTo>
                    <a:pt x="0" y="0"/>
                  </a:moveTo>
                  <a:lnTo>
                    <a:pt x="150" y="190"/>
                  </a:lnTo>
                  <a:lnTo>
                    <a:pt x="823" y="447"/>
                  </a:lnTo>
                  <a:lnTo>
                    <a:pt x="866" y="33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55"/>
            <p:cNvSpPr>
              <a:spLocks/>
            </p:cNvSpPr>
            <p:nvPr/>
          </p:nvSpPr>
          <p:spPr bwMode="auto">
            <a:xfrm>
              <a:off x="8510588" y="-2016126"/>
              <a:ext cx="1108075" cy="450850"/>
            </a:xfrm>
            <a:custGeom>
              <a:avLst/>
              <a:gdLst>
                <a:gd name="T0" fmla="*/ 0 w 698"/>
                <a:gd name="T1" fmla="*/ 0 h 284"/>
                <a:gd name="T2" fmla="*/ 24 w 698"/>
                <a:gd name="T3" fmla="*/ 30 h 284"/>
                <a:gd name="T4" fmla="*/ 690 w 698"/>
                <a:gd name="T5" fmla="*/ 284 h 284"/>
                <a:gd name="T6" fmla="*/ 698 w 698"/>
                <a:gd name="T7" fmla="*/ 265 h 284"/>
                <a:gd name="T8" fmla="*/ 0 w 698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84">
                  <a:moveTo>
                    <a:pt x="0" y="0"/>
                  </a:moveTo>
                  <a:lnTo>
                    <a:pt x="24" y="30"/>
                  </a:lnTo>
                  <a:lnTo>
                    <a:pt x="690" y="284"/>
                  </a:lnTo>
                  <a:lnTo>
                    <a:pt x="698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56"/>
            <p:cNvSpPr>
              <a:spLocks/>
            </p:cNvSpPr>
            <p:nvPr/>
          </p:nvSpPr>
          <p:spPr bwMode="auto">
            <a:xfrm>
              <a:off x="8510588" y="-2016126"/>
              <a:ext cx="1108075" cy="450850"/>
            </a:xfrm>
            <a:custGeom>
              <a:avLst/>
              <a:gdLst>
                <a:gd name="T0" fmla="*/ 0 w 698"/>
                <a:gd name="T1" fmla="*/ 0 h 284"/>
                <a:gd name="T2" fmla="*/ 24 w 698"/>
                <a:gd name="T3" fmla="*/ 30 h 284"/>
                <a:gd name="T4" fmla="*/ 690 w 698"/>
                <a:gd name="T5" fmla="*/ 284 h 284"/>
                <a:gd name="T6" fmla="*/ 698 w 698"/>
                <a:gd name="T7" fmla="*/ 265 h 284"/>
                <a:gd name="T8" fmla="*/ 0 w 698"/>
                <a:gd name="T9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284">
                  <a:moveTo>
                    <a:pt x="0" y="0"/>
                  </a:moveTo>
                  <a:lnTo>
                    <a:pt x="24" y="30"/>
                  </a:lnTo>
                  <a:lnTo>
                    <a:pt x="690" y="284"/>
                  </a:lnTo>
                  <a:lnTo>
                    <a:pt x="698" y="26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57"/>
            <p:cNvSpPr>
              <a:spLocks/>
            </p:cNvSpPr>
            <p:nvPr/>
          </p:nvSpPr>
          <p:spPr bwMode="auto">
            <a:xfrm>
              <a:off x="8867776" y="-1565276"/>
              <a:ext cx="304800" cy="268288"/>
            </a:xfrm>
            <a:custGeom>
              <a:avLst/>
              <a:gdLst>
                <a:gd name="T0" fmla="*/ 0 w 192"/>
                <a:gd name="T1" fmla="*/ 0 h 169"/>
                <a:gd name="T2" fmla="*/ 120 w 192"/>
                <a:gd name="T3" fmla="*/ 156 h 169"/>
                <a:gd name="T4" fmla="*/ 155 w 192"/>
                <a:gd name="T5" fmla="*/ 169 h 169"/>
                <a:gd name="T6" fmla="*/ 192 w 192"/>
                <a:gd name="T7" fmla="*/ 73 h 169"/>
                <a:gd name="T8" fmla="*/ 0 w 192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69">
                  <a:moveTo>
                    <a:pt x="0" y="0"/>
                  </a:moveTo>
                  <a:lnTo>
                    <a:pt x="120" y="156"/>
                  </a:lnTo>
                  <a:lnTo>
                    <a:pt x="155" y="169"/>
                  </a:lnTo>
                  <a:lnTo>
                    <a:pt x="192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4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58"/>
            <p:cNvSpPr>
              <a:spLocks/>
            </p:cNvSpPr>
            <p:nvPr/>
          </p:nvSpPr>
          <p:spPr bwMode="auto">
            <a:xfrm>
              <a:off x="8867776" y="-1565276"/>
              <a:ext cx="304800" cy="268288"/>
            </a:xfrm>
            <a:custGeom>
              <a:avLst/>
              <a:gdLst>
                <a:gd name="T0" fmla="*/ 0 w 192"/>
                <a:gd name="T1" fmla="*/ 0 h 169"/>
                <a:gd name="T2" fmla="*/ 120 w 192"/>
                <a:gd name="T3" fmla="*/ 156 h 169"/>
                <a:gd name="T4" fmla="*/ 155 w 192"/>
                <a:gd name="T5" fmla="*/ 169 h 169"/>
                <a:gd name="T6" fmla="*/ 192 w 192"/>
                <a:gd name="T7" fmla="*/ 73 h 169"/>
                <a:gd name="T8" fmla="*/ 0 w 192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69">
                  <a:moveTo>
                    <a:pt x="0" y="0"/>
                  </a:moveTo>
                  <a:lnTo>
                    <a:pt x="120" y="156"/>
                  </a:lnTo>
                  <a:lnTo>
                    <a:pt x="155" y="169"/>
                  </a:lnTo>
                  <a:lnTo>
                    <a:pt x="192" y="7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59"/>
            <p:cNvSpPr>
              <a:spLocks/>
            </p:cNvSpPr>
            <p:nvPr/>
          </p:nvSpPr>
          <p:spPr bwMode="auto">
            <a:xfrm>
              <a:off x="9231313" y="-1403351"/>
              <a:ext cx="527050" cy="293688"/>
            </a:xfrm>
            <a:custGeom>
              <a:avLst/>
              <a:gdLst>
                <a:gd name="T0" fmla="*/ 35 w 332"/>
                <a:gd name="T1" fmla="*/ 0 h 185"/>
                <a:gd name="T2" fmla="*/ 0 w 332"/>
                <a:gd name="T3" fmla="*/ 94 h 185"/>
                <a:gd name="T4" fmla="*/ 236 w 332"/>
                <a:gd name="T5" fmla="*/ 185 h 185"/>
                <a:gd name="T6" fmla="*/ 236 w 332"/>
                <a:gd name="T7" fmla="*/ 129 h 185"/>
                <a:gd name="T8" fmla="*/ 324 w 332"/>
                <a:gd name="T9" fmla="*/ 129 h 185"/>
                <a:gd name="T10" fmla="*/ 332 w 332"/>
                <a:gd name="T11" fmla="*/ 113 h 185"/>
                <a:gd name="T12" fmla="*/ 35 w 332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185">
                  <a:moveTo>
                    <a:pt x="35" y="0"/>
                  </a:moveTo>
                  <a:lnTo>
                    <a:pt x="0" y="94"/>
                  </a:lnTo>
                  <a:lnTo>
                    <a:pt x="236" y="185"/>
                  </a:lnTo>
                  <a:lnTo>
                    <a:pt x="236" y="129"/>
                  </a:lnTo>
                  <a:lnTo>
                    <a:pt x="324" y="129"/>
                  </a:lnTo>
                  <a:lnTo>
                    <a:pt x="332" y="113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85A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60"/>
            <p:cNvSpPr>
              <a:spLocks/>
            </p:cNvSpPr>
            <p:nvPr/>
          </p:nvSpPr>
          <p:spPr bwMode="auto">
            <a:xfrm>
              <a:off x="9231313" y="-1403351"/>
              <a:ext cx="527050" cy="293688"/>
            </a:xfrm>
            <a:custGeom>
              <a:avLst/>
              <a:gdLst>
                <a:gd name="T0" fmla="*/ 35 w 332"/>
                <a:gd name="T1" fmla="*/ 0 h 185"/>
                <a:gd name="T2" fmla="*/ 0 w 332"/>
                <a:gd name="T3" fmla="*/ 94 h 185"/>
                <a:gd name="T4" fmla="*/ 236 w 332"/>
                <a:gd name="T5" fmla="*/ 185 h 185"/>
                <a:gd name="T6" fmla="*/ 236 w 332"/>
                <a:gd name="T7" fmla="*/ 129 h 185"/>
                <a:gd name="T8" fmla="*/ 324 w 332"/>
                <a:gd name="T9" fmla="*/ 129 h 185"/>
                <a:gd name="T10" fmla="*/ 332 w 332"/>
                <a:gd name="T11" fmla="*/ 113 h 185"/>
                <a:gd name="T12" fmla="*/ 35 w 332"/>
                <a:gd name="T13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185">
                  <a:moveTo>
                    <a:pt x="35" y="0"/>
                  </a:moveTo>
                  <a:lnTo>
                    <a:pt x="0" y="94"/>
                  </a:lnTo>
                  <a:lnTo>
                    <a:pt x="236" y="185"/>
                  </a:lnTo>
                  <a:lnTo>
                    <a:pt x="236" y="129"/>
                  </a:lnTo>
                  <a:lnTo>
                    <a:pt x="324" y="129"/>
                  </a:lnTo>
                  <a:lnTo>
                    <a:pt x="332" y="113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61"/>
            <p:cNvSpPr>
              <a:spLocks/>
            </p:cNvSpPr>
            <p:nvPr/>
          </p:nvSpPr>
          <p:spPr bwMode="auto">
            <a:xfrm>
              <a:off x="9367838" y="-927101"/>
              <a:ext cx="352425" cy="217488"/>
            </a:xfrm>
            <a:custGeom>
              <a:avLst/>
              <a:gdLst>
                <a:gd name="T0" fmla="*/ 0 w 222"/>
                <a:gd name="T1" fmla="*/ 0 h 137"/>
                <a:gd name="T2" fmla="*/ 64 w 222"/>
                <a:gd name="T3" fmla="*/ 83 h 137"/>
                <a:gd name="T4" fmla="*/ 203 w 222"/>
                <a:gd name="T5" fmla="*/ 137 h 137"/>
                <a:gd name="T6" fmla="*/ 222 w 222"/>
                <a:gd name="T7" fmla="*/ 86 h 137"/>
                <a:gd name="T8" fmla="*/ 168 w 222"/>
                <a:gd name="T9" fmla="*/ 64 h 137"/>
                <a:gd name="T10" fmla="*/ 150 w 222"/>
                <a:gd name="T11" fmla="*/ 64 h 137"/>
                <a:gd name="T12" fmla="*/ 150 w 222"/>
                <a:gd name="T13" fmla="*/ 56 h 137"/>
                <a:gd name="T14" fmla="*/ 0 w 222"/>
                <a:gd name="T1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37">
                  <a:moveTo>
                    <a:pt x="0" y="0"/>
                  </a:moveTo>
                  <a:lnTo>
                    <a:pt x="64" y="83"/>
                  </a:lnTo>
                  <a:lnTo>
                    <a:pt x="203" y="137"/>
                  </a:lnTo>
                  <a:lnTo>
                    <a:pt x="222" y="86"/>
                  </a:lnTo>
                  <a:lnTo>
                    <a:pt x="168" y="64"/>
                  </a:lnTo>
                  <a:lnTo>
                    <a:pt x="150" y="64"/>
                  </a:lnTo>
                  <a:lnTo>
                    <a:pt x="150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62"/>
            <p:cNvSpPr>
              <a:spLocks/>
            </p:cNvSpPr>
            <p:nvPr/>
          </p:nvSpPr>
          <p:spPr bwMode="auto">
            <a:xfrm>
              <a:off x="9367838" y="-927101"/>
              <a:ext cx="352425" cy="217488"/>
            </a:xfrm>
            <a:custGeom>
              <a:avLst/>
              <a:gdLst>
                <a:gd name="T0" fmla="*/ 0 w 222"/>
                <a:gd name="T1" fmla="*/ 0 h 137"/>
                <a:gd name="T2" fmla="*/ 64 w 222"/>
                <a:gd name="T3" fmla="*/ 83 h 137"/>
                <a:gd name="T4" fmla="*/ 203 w 222"/>
                <a:gd name="T5" fmla="*/ 137 h 137"/>
                <a:gd name="T6" fmla="*/ 222 w 222"/>
                <a:gd name="T7" fmla="*/ 86 h 137"/>
                <a:gd name="T8" fmla="*/ 168 w 222"/>
                <a:gd name="T9" fmla="*/ 64 h 137"/>
                <a:gd name="T10" fmla="*/ 150 w 222"/>
                <a:gd name="T11" fmla="*/ 64 h 137"/>
                <a:gd name="T12" fmla="*/ 150 w 222"/>
                <a:gd name="T13" fmla="*/ 56 h 137"/>
                <a:gd name="T14" fmla="*/ 0 w 222"/>
                <a:gd name="T15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2" h="137">
                  <a:moveTo>
                    <a:pt x="0" y="0"/>
                  </a:moveTo>
                  <a:lnTo>
                    <a:pt x="64" y="83"/>
                  </a:lnTo>
                  <a:lnTo>
                    <a:pt x="203" y="137"/>
                  </a:lnTo>
                  <a:lnTo>
                    <a:pt x="222" y="86"/>
                  </a:lnTo>
                  <a:lnTo>
                    <a:pt x="168" y="64"/>
                  </a:lnTo>
                  <a:lnTo>
                    <a:pt x="150" y="64"/>
                  </a:lnTo>
                  <a:lnTo>
                    <a:pt x="150" y="5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63"/>
            <p:cNvSpPr>
              <a:spLocks/>
            </p:cNvSpPr>
            <p:nvPr/>
          </p:nvSpPr>
          <p:spPr bwMode="auto">
            <a:xfrm>
              <a:off x="9083676" y="-1289051"/>
              <a:ext cx="20638" cy="22225"/>
            </a:xfrm>
            <a:custGeom>
              <a:avLst/>
              <a:gdLst>
                <a:gd name="T0" fmla="*/ 0 w 13"/>
                <a:gd name="T1" fmla="*/ 0 h 14"/>
                <a:gd name="T2" fmla="*/ 11 w 13"/>
                <a:gd name="T3" fmla="*/ 14 h 14"/>
                <a:gd name="T4" fmla="*/ 13 w 13"/>
                <a:gd name="T5" fmla="*/ 6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lnTo>
                    <a:pt x="11" y="14"/>
                  </a:lnTo>
                  <a:lnTo>
                    <a:pt x="13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64"/>
            <p:cNvSpPr>
              <a:spLocks/>
            </p:cNvSpPr>
            <p:nvPr/>
          </p:nvSpPr>
          <p:spPr bwMode="auto">
            <a:xfrm>
              <a:off x="9083676" y="-1289051"/>
              <a:ext cx="20638" cy="22225"/>
            </a:xfrm>
            <a:custGeom>
              <a:avLst/>
              <a:gdLst>
                <a:gd name="T0" fmla="*/ 0 w 13"/>
                <a:gd name="T1" fmla="*/ 0 h 14"/>
                <a:gd name="T2" fmla="*/ 11 w 13"/>
                <a:gd name="T3" fmla="*/ 14 h 14"/>
                <a:gd name="T4" fmla="*/ 13 w 13"/>
                <a:gd name="T5" fmla="*/ 6 h 14"/>
                <a:gd name="T6" fmla="*/ 0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0"/>
                  </a:moveTo>
                  <a:lnTo>
                    <a:pt x="11" y="14"/>
                  </a:lnTo>
                  <a:lnTo>
                    <a:pt x="13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65"/>
            <p:cNvSpPr>
              <a:spLocks/>
            </p:cNvSpPr>
            <p:nvPr/>
          </p:nvSpPr>
          <p:spPr bwMode="auto">
            <a:xfrm>
              <a:off x="9210676" y="-1233488"/>
              <a:ext cx="395288" cy="179388"/>
            </a:xfrm>
            <a:custGeom>
              <a:avLst/>
              <a:gdLst>
                <a:gd name="T0" fmla="*/ 8 w 249"/>
                <a:gd name="T1" fmla="*/ 0 h 113"/>
                <a:gd name="T2" fmla="*/ 0 w 249"/>
                <a:gd name="T3" fmla="*/ 19 h 113"/>
                <a:gd name="T4" fmla="*/ 249 w 249"/>
                <a:gd name="T5" fmla="*/ 113 h 113"/>
                <a:gd name="T6" fmla="*/ 249 w 249"/>
                <a:gd name="T7" fmla="*/ 91 h 113"/>
                <a:gd name="T8" fmla="*/ 8 w 249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13">
                  <a:moveTo>
                    <a:pt x="8" y="0"/>
                  </a:moveTo>
                  <a:lnTo>
                    <a:pt x="0" y="19"/>
                  </a:lnTo>
                  <a:lnTo>
                    <a:pt x="249" y="113"/>
                  </a:lnTo>
                  <a:lnTo>
                    <a:pt x="249" y="9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66"/>
            <p:cNvSpPr>
              <a:spLocks/>
            </p:cNvSpPr>
            <p:nvPr/>
          </p:nvSpPr>
          <p:spPr bwMode="auto">
            <a:xfrm>
              <a:off x="9210676" y="-1233488"/>
              <a:ext cx="395288" cy="179388"/>
            </a:xfrm>
            <a:custGeom>
              <a:avLst/>
              <a:gdLst>
                <a:gd name="T0" fmla="*/ 8 w 249"/>
                <a:gd name="T1" fmla="*/ 0 h 113"/>
                <a:gd name="T2" fmla="*/ 0 w 249"/>
                <a:gd name="T3" fmla="*/ 19 h 113"/>
                <a:gd name="T4" fmla="*/ 249 w 249"/>
                <a:gd name="T5" fmla="*/ 113 h 113"/>
                <a:gd name="T6" fmla="*/ 249 w 249"/>
                <a:gd name="T7" fmla="*/ 91 h 113"/>
                <a:gd name="T8" fmla="*/ 8 w 249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13">
                  <a:moveTo>
                    <a:pt x="8" y="0"/>
                  </a:moveTo>
                  <a:lnTo>
                    <a:pt x="0" y="19"/>
                  </a:lnTo>
                  <a:lnTo>
                    <a:pt x="249" y="113"/>
                  </a:lnTo>
                  <a:lnTo>
                    <a:pt x="249" y="91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67"/>
            <p:cNvSpPr>
              <a:spLocks/>
            </p:cNvSpPr>
            <p:nvPr/>
          </p:nvSpPr>
          <p:spPr bwMode="auto">
            <a:xfrm>
              <a:off x="9193213" y="-1185863"/>
              <a:ext cx="412750" cy="187325"/>
            </a:xfrm>
            <a:custGeom>
              <a:avLst/>
              <a:gdLst>
                <a:gd name="T0" fmla="*/ 8 w 260"/>
                <a:gd name="T1" fmla="*/ 0 h 118"/>
                <a:gd name="T2" fmla="*/ 0 w 260"/>
                <a:gd name="T3" fmla="*/ 18 h 118"/>
                <a:gd name="T4" fmla="*/ 260 w 260"/>
                <a:gd name="T5" fmla="*/ 118 h 118"/>
                <a:gd name="T6" fmla="*/ 260 w 260"/>
                <a:gd name="T7" fmla="*/ 96 h 118"/>
                <a:gd name="T8" fmla="*/ 8 w 26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18">
                  <a:moveTo>
                    <a:pt x="8" y="0"/>
                  </a:moveTo>
                  <a:lnTo>
                    <a:pt x="0" y="18"/>
                  </a:lnTo>
                  <a:lnTo>
                    <a:pt x="260" y="118"/>
                  </a:lnTo>
                  <a:lnTo>
                    <a:pt x="260" y="9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68"/>
            <p:cNvSpPr>
              <a:spLocks/>
            </p:cNvSpPr>
            <p:nvPr/>
          </p:nvSpPr>
          <p:spPr bwMode="auto">
            <a:xfrm>
              <a:off x="9193213" y="-1185863"/>
              <a:ext cx="412750" cy="187325"/>
            </a:xfrm>
            <a:custGeom>
              <a:avLst/>
              <a:gdLst>
                <a:gd name="T0" fmla="*/ 8 w 260"/>
                <a:gd name="T1" fmla="*/ 0 h 118"/>
                <a:gd name="T2" fmla="*/ 0 w 260"/>
                <a:gd name="T3" fmla="*/ 18 h 118"/>
                <a:gd name="T4" fmla="*/ 260 w 260"/>
                <a:gd name="T5" fmla="*/ 118 h 118"/>
                <a:gd name="T6" fmla="*/ 260 w 260"/>
                <a:gd name="T7" fmla="*/ 96 h 118"/>
                <a:gd name="T8" fmla="*/ 8 w 260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18">
                  <a:moveTo>
                    <a:pt x="8" y="0"/>
                  </a:moveTo>
                  <a:lnTo>
                    <a:pt x="0" y="18"/>
                  </a:lnTo>
                  <a:lnTo>
                    <a:pt x="260" y="118"/>
                  </a:lnTo>
                  <a:lnTo>
                    <a:pt x="260" y="96"/>
                  </a:lnTo>
                  <a:lnTo>
                    <a:pt x="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69"/>
            <p:cNvSpPr>
              <a:spLocks/>
            </p:cNvSpPr>
            <p:nvPr/>
          </p:nvSpPr>
          <p:spPr bwMode="auto">
            <a:xfrm>
              <a:off x="9210676" y="-1127126"/>
              <a:ext cx="395288" cy="182563"/>
            </a:xfrm>
            <a:custGeom>
              <a:avLst/>
              <a:gdLst>
                <a:gd name="T0" fmla="*/ 0 w 249"/>
                <a:gd name="T1" fmla="*/ 0 h 115"/>
                <a:gd name="T2" fmla="*/ 21 w 249"/>
                <a:gd name="T3" fmla="*/ 30 h 115"/>
                <a:gd name="T4" fmla="*/ 249 w 249"/>
                <a:gd name="T5" fmla="*/ 115 h 115"/>
                <a:gd name="T6" fmla="*/ 249 w 249"/>
                <a:gd name="T7" fmla="*/ 94 h 115"/>
                <a:gd name="T8" fmla="*/ 0 w 249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15">
                  <a:moveTo>
                    <a:pt x="0" y="0"/>
                  </a:moveTo>
                  <a:lnTo>
                    <a:pt x="21" y="30"/>
                  </a:lnTo>
                  <a:lnTo>
                    <a:pt x="249" y="115"/>
                  </a:lnTo>
                  <a:lnTo>
                    <a:pt x="249" y="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70"/>
            <p:cNvSpPr>
              <a:spLocks/>
            </p:cNvSpPr>
            <p:nvPr/>
          </p:nvSpPr>
          <p:spPr bwMode="auto">
            <a:xfrm>
              <a:off x="9210676" y="-1127126"/>
              <a:ext cx="395288" cy="182563"/>
            </a:xfrm>
            <a:custGeom>
              <a:avLst/>
              <a:gdLst>
                <a:gd name="T0" fmla="*/ 0 w 249"/>
                <a:gd name="T1" fmla="*/ 0 h 115"/>
                <a:gd name="T2" fmla="*/ 21 w 249"/>
                <a:gd name="T3" fmla="*/ 30 h 115"/>
                <a:gd name="T4" fmla="*/ 249 w 249"/>
                <a:gd name="T5" fmla="*/ 115 h 115"/>
                <a:gd name="T6" fmla="*/ 249 w 249"/>
                <a:gd name="T7" fmla="*/ 94 h 115"/>
                <a:gd name="T8" fmla="*/ 0 w 249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115">
                  <a:moveTo>
                    <a:pt x="0" y="0"/>
                  </a:moveTo>
                  <a:lnTo>
                    <a:pt x="21" y="30"/>
                  </a:lnTo>
                  <a:lnTo>
                    <a:pt x="249" y="115"/>
                  </a:lnTo>
                  <a:lnTo>
                    <a:pt x="249" y="9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71"/>
            <p:cNvSpPr>
              <a:spLocks/>
            </p:cNvSpPr>
            <p:nvPr/>
          </p:nvSpPr>
          <p:spPr bwMode="auto">
            <a:xfrm>
              <a:off x="9269413" y="-1046163"/>
              <a:ext cx="195263" cy="98425"/>
            </a:xfrm>
            <a:custGeom>
              <a:avLst/>
              <a:gdLst>
                <a:gd name="T0" fmla="*/ 0 w 123"/>
                <a:gd name="T1" fmla="*/ 0 h 62"/>
                <a:gd name="T2" fmla="*/ 25 w 123"/>
                <a:gd name="T3" fmla="*/ 27 h 62"/>
                <a:gd name="T4" fmla="*/ 115 w 123"/>
                <a:gd name="T5" fmla="*/ 62 h 62"/>
                <a:gd name="T6" fmla="*/ 123 w 123"/>
                <a:gd name="T7" fmla="*/ 46 h 62"/>
                <a:gd name="T8" fmla="*/ 0 w 12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">
                  <a:moveTo>
                    <a:pt x="0" y="0"/>
                  </a:moveTo>
                  <a:lnTo>
                    <a:pt x="25" y="27"/>
                  </a:lnTo>
                  <a:lnTo>
                    <a:pt x="115" y="62"/>
                  </a:lnTo>
                  <a:lnTo>
                    <a:pt x="123" y="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A9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72"/>
            <p:cNvSpPr>
              <a:spLocks/>
            </p:cNvSpPr>
            <p:nvPr/>
          </p:nvSpPr>
          <p:spPr bwMode="auto">
            <a:xfrm>
              <a:off x="9269413" y="-1046163"/>
              <a:ext cx="195263" cy="98425"/>
            </a:xfrm>
            <a:custGeom>
              <a:avLst/>
              <a:gdLst>
                <a:gd name="T0" fmla="*/ 0 w 123"/>
                <a:gd name="T1" fmla="*/ 0 h 62"/>
                <a:gd name="T2" fmla="*/ 25 w 123"/>
                <a:gd name="T3" fmla="*/ 27 h 62"/>
                <a:gd name="T4" fmla="*/ 115 w 123"/>
                <a:gd name="T5" fmla="*/ 62 h 62"/>
                <a:gd name="T6" fmla="*/ 123 w 123"/>
                <a:gd name="T7" fmla="*/ 46 h 62"/>
                <a:gd name="T8" fmla="*/ 0 w 123"/>
                <a:gd name="T9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62">
                  <a:moveTo>
                    <a:pt x="0" y="0"/>
                  </a:moveTo>
                  <a:lnTo>
                    <a:pt x="25" y="27"/>
                  </a:lnTo>
                  <a:lnTo>
                    <a:pt x="115" y="62"/>
                  </a:lnTo>
                  <a:lnTo>
                    <a:pt x="123" y="4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73"/>
            <p:cNvSpPr>
              <a:spLocks/>
            </p:cNvSpPr>
            <p:nvPr/>
          </p:nvSpPr>
          <p:spPr bwMode="auto">
            <a:xfrm>
              <a:off x="8312151" y="-876301"/>
              <a:ext cx="606425" cy="263525"/>
            </a:xfrm>
            <a:custGeom>
              <a:avLst/>
              <a:gdLst>
                <a:gd name="T0" fmla="*/ 5 w 143"/>
                <a:gd name="T1" fmla="*/ 13 h 62"/>
                <a:gd name="T2" fmla="*/ 134 w 143"/>
                <a:gd name="T3" fmla="*/ 61 h 62"/>
                <a:gd name="T4" fmla="*/ 142 w 143"/>
                <a:gd name="T5" fmla="*/ 57 h 62"/>
                <a:gd name="T6" fmla="*/ 138 w 143"/>
                <a:gd name="T7" fmla="*/ 49 h 62"/>
                <a:gd name="T8" fmla="*/ 9 w 143"/>
                <a:gd name="T9" fmla="*/ 1 h 62"/>
                <a:gd name="T10" fmla="*/ 1 w 143"/>
                <a:gd name="T11" fmla="*/ 5 h 62"/>
                <a:gd name="T12" fmla="*/ 5 w 143"/>
                <a:gd name="T1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62">
                  <a:moveTo>
                    <a:pt x="5" y="13"/>
                  </a:moveTo>
                  <a:cubicBezTo>
                    <a:pt x="134" y="61"/>
                    <a:pt x="134" y="61"/>
                    <a:pt x="134" y="61"/>
                  </a:cubicBezTo>
                  <a:cubicBezTo>
                    <a:pt x="137" y="62"/>
                    <a:pt x="141" y="60"/>
                    <a:pt x="142" y="57"/>
                  </a:cubicBezTo>
                  <a:cubicBezTo>
                    <a:pt x="143" y="54"/>
                    <a:pt x="142" y="50"/>
                    <a:pt x="138" y="4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6" y="0"/>
                    <a:pt x="3" y="1"/>
                    <a:pt x="1" y="5"/>
                  </a:cubicBezTo>
                  <a:cubicBezTo>
                    <a:pt x="0" y="8"/>
                    <a:pt x="2" y="12"/>
                    <a:pt x="5" y="13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74"/>
            <p:cNvSpPr>
              <a:spLocks/>
            </p:cNvSpPr>
            <p:nvPr/>
          </p:nvSpPr>
          <p:spPr bwMode="auto">
            <a:xfrm>
              <a:off x="8497888" y="-863601"/>
              <a:ext cx="233363" cy="238125"/>
            </a:xfrm>
            <a:custGeom>
              <a:avLst/>
              <a:gdLst>
                <a:gd name="T0" fmla="*/ 36 w 55"/>
                <a:gd name="T1" fmla="*/ 5 h 56"/>
                <a:gd name="T2" fmla="*/ 50 w 55"/>
                <a:gd name="T3" fmla="*/ 36 h 56"/>
                <a:gd name="T4" fmla="*/ 19 w 55"/>
                <a:gd name="T5" fmla="*/ 51 h 56"/>
                <a:gd name="T6" fmla="*/ 5 w 55"/>
                <a:gd name="T7" fmla="*/ 19 h 56"/>
                <a:gd name="T8" fmla="*/ 36 w 55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6">
                  <a:moveTo>
                    <a:pt x="36" y="5"/>
                  </a:moveTo>
                  <a:cubicBezTo>
                    <a:pt x="49" y="9"/>
                    <a:pt x="55" y="24"/>
                    <a:pt x="50" y="36"/>
                  </a:cubicBezTo>
                  <a:cubicBezTo>
                    <a:pt x="46" y="49"/>
                    <a:pt x="31" y="56"/>
                    <a:pt x="19" y="51"/>
                  </a:cubicBezTo>
                  <a:cubicBezTo>
                    <a:pt x="6" y="46"/>
                    <a:pt x="0" y="32"/>
                    <a:pt x="5" y="19"/>
                  </a:cubicBezTo>
                  <a:cubicBezTo>
                    <a:pt x="9" y="6"/>
                    <a:pt x="24" y="0"/>
                    <a:pt x="36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75"/>
            <p:cNvSpPr>
              <a:spLocks/>
            </p:cNvSpPr>
            <p:nvPr/>
          </p:nvSpPr>
          <p:spPr bwMode="auto">
            <a:xfrm>
              <a:off x="8532813" y="-828676"/>
              <a:ext cx="165100" cy="165100"/>
            </a:xfrm>
            <a:custGeom>
              <a:avLst/>
              <a:gdLst>
                <a:gd name="T0" fmla="*/ 26 w 39"/>
                <a:gd name="T1" fmla="*/ 3 h 39"/>
                <a:gd name="T2" fmla="*/ 36 w 39"/>
                <a:gd name="T3" fmla="*/ 26 h 39"/>
                <a:gd name="T4" fmla="*/ 13 w 39"/>
                <a:gd name="T5" fmla="*/ 36 h 39"/>
                <a:gd name="T6" fmla="*/ 3 w 39"/>
                <a:gd name="T7" fmla="*/ 14 h 39"/>
                <a:gd name="T8" fmla="*/ 26 w 39"/>
                <a:gd name="T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6" y="3"/>
                  </a:moveTo>
                  <a:cubicBezTo>
                    <a:pt x="35" y="7"/>
                    <a:pt x="39" y="17"/>
                    <a:pt x="36" y="26"/>
                  </a:cubicBezTo>
                  <a:cubicBezTo>
                    <a:pt x="32" y="35"/>
                    <a:pt x="22" y="39"/>
                    <a:pt x="13" y="36"/>
                  </a:cubicBezTo>
                  <a:cubicBezTo>
                    <a:pt x="4" y="33"/>
                    <a:pt x="0" y="23"/>
                    <a:pt x="3" y="14"/>
                  </a:cubicBezTo>
                  <a:cubicBezTo>
                    <a:pt x="7" y="5"/>
                    <a:pt x="17" y="0"/>
                    <a:pt x="26" y="3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Rectangle 76"/>
            <p:cNvSpPr>
              <a:spLocks noChangeArrowheads="1"/>
            </p:cNvSpPr>
            <p:nvPr/>
          </p:nvSpPr>
          <p:spPr bwMode="auto">
            <a:xfrm>
              <a:off x="9605963" y="-1198563"/>
              <a:ext cx="2527300" cy="373063"/>
            </a:xfrm>
            <a:prstGeom prst="rect">
              <a:avLst/>
            </a:prstGeom>
            <a:solidFill>
              <a:srgbClr val="F5D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Rectangle 77"/>
            <p:cNvSpPr>
              <a:spLocks noChangeArrowheads="1"/>
            </p:cNvSpPr>
            <p:nvPr/>
          </p:nvSpPr>
          <p:spPr bwMode="auto">
            <a:xfrm>
              <a:off x="9605963" y="-1198563"/>
              <a:ext cx="2527300" cy="373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Rectangle 78"/>
            <p:cNvSpPr>
              <a:spLocks noChangeArrowheads="1"/>
            </p:cNvSpPr>
            <p:nvPr/>
          </p:nvSpPr>
          <p:spPr bwMode="auto">
            <a:xfrm>
              <a:off x="11895138" y="-1198563"/>
              <a:ext cx="119063" cy="373063"/>
            </a:xfrm>
            <a:prstGeom prst="rect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Rectangle 79"/>
            <p:cNvSpPr>
              <a:spLocks noChangeArrowheads="1"/>
            </p:cNvSpPr>
            <p:nvPr/>
          </p:nvSpPr>
          <p:spPr bwMode="auto">
            <a:xfrm>
              <a:off x="9893301" y="-1198563"/>
              <a:ext cx="119063" cy="373063"/>
            </a:xfrm>
            <a:prstGeom prst="rect">
              <a:avLst/>
            </a:pr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80"/>
            <p:cNvSpPr>
              <a:spLocks/>
            </p:cNvSpPr>
            <p:nvPr/>
          </p:nvSpPr>
          <p:spPr bwMode="auto">
            <a:xfrm>
              <a:off x="6665913" y="-914401"/>
              <a:ext cx="114300" cy="195263"/>
            </a:xfrm>
            <a:custGeom>
              <a:avLst/>
              <a:gdLst>
                <a:gd name="T0" fmla="*/ 72 w 72"/>
                <a:gd name="T1" fmla="*/ 11 h 123"/>
                <a:gd name="T2" fmla="*/ 3 w 72"/>
                <a:gd name="T3" fmla="*/ 0 h 123"/>
                <a:gd name="T4" fmla="*/ 0 w 72"/>
                <a:gd name="T5" fmla="*/ 118 h 123"/>
                <a:gd name="T6" fmla="*/ 35 w 72"/>
                <a:gd name="T7" fmla="*/ 123 h 123"/>
                <a:gd name="T8" fmla="*/ 72 w 72"/>
                <a:gd name="T9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3">
                  <a:moveTo>
                    <a:pt x="72" y="11"/>
                  </a:moveTo>
                  <a:lnTo>
                    <a:pt x="3" y="0"/>
                  </a:lnTo>
                  <a:lnTo>
                    <a:pt x="0" y="118"/>
                  </a:lnTo>
                  <a:lnTo>
                    <a:pt x="35" y="123"/>
                  </a:lnTo>
                  <a:lnTo>
                    <a:pt x="72" y="11"/>
                  </a:lnTo>
                  <a:close/>
                </a:path>
              </a:pathLst>
            </a:custGeom>
            <a:solidFill>
              <a:srgbClr val="FF9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81"/>
            <p:cNvSpPr>
              <a:spLocks/>
            </p:cNvSpPr>
            <p:nvPr/>
          </p:nvSpPr>
          <p:spPr bwMode="auto">
            <a:xfrm>
              <a:off x="6665913" y="-914401"/>
              <a:ext cx="114300" cy="195263"/>
            </a:xfrm>
            <a:custGeom>
              <a:avLst/>
              <a:gdLst>
                <a:gd name="T0" fmla="*/ 72 w 72"/>
                <a:gd name="T1" fmla="*/ 11 h 123"/>
                <a:gd name="T2" fmla="*/ 3 w 72"/>
                <a:gd name="T3" fmla="*/ 0 h 123"/>
                <a:gd name="T4" fmla="*/ 0 w 72"/>
                <a:gd name="T5" fmla="*/ 118 h 123"/>
                <a:gd name="T6" fmla="*/ 35 w 72"/>
                <a:gd name="T7" fmla="*/ 123 h 123"/>
                <a:gd name="T8" fmla="*/ 72 w 72"/>
                <a:gd name="T9" fmla="*/ 1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3">
                  <a:moveTo>
                    <a:pt x="72" y="11"/>
                  </a:moveTo>
                  <a:lnTo>
                    <a:pt x="3" y="0"/>
                  </a:lnTo>
                  <a:lnTo>
                    <a:pt x="0" y="118"/>
                  </a:lnTo>
                  <a:lnTo>
                    <a:pt x="35" y="123"/>
                  </a:lnTo>
                  <a:lnTo>
                    <a:pt x="72" y="1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83"/>
            <p:cNvSpPr>
              <a:spLocks/>
            </p:cNvSpPr>
            <p:nvPr/>
          </p:nvSpPr>
          <p:spPr bwMode="auto">
            <a:xfrm>
              <a:off x="6670676" y="-2033588"/>
              <a:ext cx="304800" cy="1136650"/>
            </a:xfrm>
            <a:custGeom>
              <a:avLst/>
              <a:gdLst>
                <a:gd name="T0" fmla="*/ 125 w 192"/>
                <a:gd name="T1" fmla="*/ 0 h 716"/>
                <a:gd name="T2" fmla="*/ 0 w 192"/>
                <a:gd name="T3" fmla="*/ 705 h 716"/>
                <a:gd name="T4" fmla="*/ 26 w 192"/>
                <a:gd name="T5" fmla="*/ 711 h 716"/>
                <a:gd name="T6" fmla="*/ 45 w 192"/>
                <a:gd name="T7" fmla="*/ 713 h 716"/>
                <a:gd name="T8" fmla="*/ 69 w 192"/>
                <a:gd name="T9" fmla="*/ 716 h 716"/>
                <a:gd name="T10" fmla="*/ 192 w 192"/>
                <a:gd name="T11" fmla="*/ 19 h 716"/>
                <a:gd name="T12" fmla="*/ 171 w 192"/>
                <a:gd name="T13" fmla="*/ 17 h 716"/>
                <a:gd name="T14" fmla="*/ 149 w 192"/>
                <a:gd name="T15" fmla="*/ 11 h 716"/>
                <a:gd name="T16" fmla="*/ 149 w 192"/>
                <a:gd name="T17" fmla="*/ 6 h 716"/>
                <a:gd name="T18" fmla="*/ 125 w 192"/>
                <a:gd name="T1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716">
                  <a:moveTo>
                    <a:pt x="125" y="0"/>
                  </a:moveTo>
                  <a:lnTo>
                    <a:pt x="0" y="705"/>
                  </a:lnTo>
                  <a:lnTo>
                    <a:pt x="26" y="711"/>
                  </a:lnTo>
                  <a:lnTo>
                    <a:pt x="45" y="713"/>
                  </a:lnTo>
                  <a:lnTo>
                    <a:pt x="69" y="716"/>
                  </a:lnTo>
                  <a:lnTo>
                    <a:pt x="192" y="19"/>
                  </a:lnTo>
                  <a:lnTo>
                    <a:pt x="171" y="17"/>
                  </a:lnTo>
                  <a:lnTo>
                    <a:pt x="149" y="11"/>
                  </a:lnTo>
                  <a:lnTo>
                    <a:pt x="149" y="6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F49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84"/>
            <p:cNvSpPr>
              <a:spLocks/>
            </p:cNvSpPr>
            <p:nvPr/>
          </p:nvSpPr>
          <p:spPr bwMode="auto">
            <a:xfrm>
              <a:off x="6670676" y="-2033588"/>
              <a:ext cx="304800" cy="1136650"/>
            </a:xfrm>
            <a:custGeom>
              <a:avLst/>
              <a:gdLst>
                <a:gd name="T0" fmla="*/ 125 w 192"/>
                <a:gd name="T1" fmla="*/ 0 h 716"/>
                <a:gd name="T2" fmla="*/ 0 w 192"/>
                <a:gd name="T3" fmla="*/ 705 h 716"/>
                <a:gd name="T4" fmla="*/ 26 w 192"/>
                <a:gd name="T5" fmla="*/ 711 h 716"/>
                <a:gd name="T6" fmla="*/ 45 w 192"/>
                <a:gd name="T7" fmla="*/ 713 h 716"/>
                <a:gd name="T8" fmla="*/ 69 w 192"/>
                <a:gd name="T9" fmla="*/ 716 h 716"/>
                <a:gd name="T10" fmla="*/ 192 w 192"/>
                <a:gd name="T11" fmla="*/ 19 h 716"/>
                <a:gd name="T12" fmla="*/ 171 w 192"/>
                <a:gd name="T13" fmla="*/ 17 h 716"/>
                <a:gd name="T14" fmla="*/ 149 w 192"/>
                <a:gd name="T15" fmla="*/ 11 h 716"/>
                <a:gd name="T16" fmla="*/ 149 w 192"/>
                <a:gd name="T17" fmla="*/ 6 h 716"/>
                <a:gd name="T18" fmla="*/ 125 w 192"/>
                <a:gd name="T1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716">
                  <a:moveTo>
                    <a:pt x="125" y="0"/>
                  </a:moveTo>
                  <a:lnTo>
                    <a:pt x="0" y="705"/>
                  </a:lnTo>
                  <a:lnTo>
                    <a:pt x="26" y="711"/>
                  </a:lnTo>
                  <a:lnTo>
                    <a:pt x="45" y="713"/>
                  </a:lnTo>
                  <a:lnTo>
                    <a:pt x="69" y="716"/>
                  </a:lnTo>
                  <a:lnTo>
                    <a:pt x="192" y="19"/>
                  </a:lnTo>
                  <a:lnTo>
                    <a:pt x="171" y="17"/>
                  </a:lnTo>
                  <a:lnTo>
                    <a:pt x="149" y="11"/>
                  </a:lnTo>
                  <a:lnTo>
                    <a:pt x="149" y="6"/>
                  </a:lnTo>
                  <a:lnTo>
                    <a:pt x="1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85"/>
            <p:cNvSpPr>
              <a:spLocks/>
            </p:cNvSpPr>
            <p:nvPr/>
          </p:nvSpPr>
          <p:spPr bwMode="auto">
            <a:xfrm>
              <a:off x="6861176" y="-2165351"/>
              <a:ext cx="144463" cy="179388"/>
            </a:xfrm>
            <a:custGeom>
              <a:avLst/>
              <a:gdLst>
                <a:gd name="T0" fmla="*/ 0 w 34"/>
                <a:gd name="T1" fmla="*/ 36 h 42"/>
                <a:gd name="T2" fmla="*/ 1 w 34"/>
                <a:gd name="T3" fmla="*/ 37 h 42"/>
                <a:gd name="T4" fmla="*/ 27 w 34"/>
                <a:gd name="T5" fmla="*/ 42 h 42"/>
                <a:gd name="T6" fmla="*/ 28 w 34"/>
                <a:gd name="T7" fmla="*/ 42 h 42"/>
                <a:gd name="T8" fmla="*/ 34 w 34"/>
                <a:gd name="T9" fmla="*/ 6 h 42"/>
                <a:gd name="T10" fmla="*/ 33 w 34"/>
                <a:gd name="T11" fmla="*/ 5 h 42"/>
                <a:gd name="T12" fmla="*/ 7 w 34"/>
                <a:gd name="T13" fmla="*/ 0 h 42"/>
                <a:gd name="T14" fmla="*/ 6 w 34"/>
                <a:gd name="T15" fmla="*/ 1 h 42"/>
                <a:gd name="T16" fmla="*/ 0 w 34"/>
                <a:gd name="T17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42">
                  <a:moveTo>
                    <a:pt x="0" y="36"/>
                  </a:moveTo>
                  <a:cubicBezTo>
                    <a:pt x="0" y="37"/>
                    <a:pt x="0" y="37"/>
                    <a:pt x="1" y="37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8" y="42"/>
                    <a:pt x="28" y="42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5"/>
                    <a:pt x="33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solidFill>
              <a:srgbClr val="2F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87"/>
            <p:cNvSpPr>
              <a:spLocks/>
            </p:cNvSpPr>
            <p:nvPr/>
          </p:nvSpPr>
          <p:spPr bwMode="auto">
            <a:xfrm>
              <a:off x="6800851" y="-2006601"/>
              <a:ext cx="119063" cy="360363"/>
            </a:xfrm>
            <a:custGeom>
              <a:avLst/>
              <a:gdLst>
                <a:gd name="T0" fmla="*/ 15 w 28"/>
                <a:gd name="T1" fmla="*/ 0 h 85"/>
                <a:gd name="T2" fmla="*/ 0 w 28"/>
                <a:gd name="T3" fmla="*/ 85 h 85"/>
                <a:gd name="T4" fmla="*/ 13 w 28"/>
                <a:gd name="T5" fmla="*/ 85 h 85"/>
                <a:gd name="T6" fmla="*/ 28 w 28"/>
                <a:gd name="T7" fmla="*/ 3 h 85"/>
                <a:gd name="T8" fmla="*/ 15 w 28"/>
                <a:gd name="T9" fmla="*/ 0 h 85"/>
                <a:gd name="T10" fmla="*/ 15 w 28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5">
                  <a:moveTo>
                    <a:pt x="15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7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88"/>
            <p:cNvSpPr>
              <a:spLocks/>
            </p:cNvSpPr>
            <p:nvPr/>
          </p:nvSpPr>
          <p:spPr bwMode="auto">
            <a:xfrm>
              <a:off x="6861176" y="-2165351"/>
              <a:ext cx="88900" cy="171450"/>
            </a:xfrm>
            <a:custGeom>
              <a:avLst/>
              <a:gdLst>
                <a:gd name="T0" fmla="*/ 7 w 21"/>
                <a:gd name="T1" fmla="*/ 0 h 40"/>
                <a:gd name="T2" fmla="*/ 6 w 21"/>
                <a:gd name="T3" fmla="*/ 1 h 40"/>
                <a:gd name="T4" fmla="*/ 6 w 21"/>
                <a:gd name="T5" fmla="*/ 1 h 40"/>
                <a:gd name="T6" fmla="*/ 6 w 21"/>
                <a:gd name="T7" fmla="*/ 1 h 40"/>
                <a:gd name="T8" fmla="*/ 6 w 21"/>
                <a:gd name="T9" fmla="*/ 1 h 40"/>
                <a:gd name="T10" fmla="*/ 6 w 21"/>
                <a:gd name="T11" fmla="*/ 1 h 40"/>
                <a:gd name="T12" fmla="*/ 6 w 21"/>
                <a:gd name="T13" fmla="*/ 1 h 40"/>
                <a:gd name="T14" fmla="*/ 6 w 21"/>
                <a:gd name="T15" fmla="*/ 1 h 40"/>
                <a:gd name="T16" fmla="*/ 6 w 21"/>
                <a:gd name="T17" fmla="*/ 1 h 40"/>
                <a:gd name="T18" fmla="*/ 6 w 21"/>
                <a:gd name="T19" fmla="*/ 1 h 40"/>
                <a:gd name="T20" fmla="*/ 6 w 21"/>
                <a:gd name="T21" fmla="*/ 1 h 40"/>
                <a:gd name="T22" fmla="*/ 6 w 21"/>
                <a:gd name="T23" fmla="*/ 1 h 40"/>
                <a:gd name="T24" fmla="*/ 6 w 21"/>
                <a:gd name="T25" fmla="*/ 1 h 40"/>
                <a:gd name="T26" fmla="*/ 6 w 21"/>
                <a:gd name="T27" fmla="*/ 1 h 40"/>
                <a:gd name="T28" fmla="*/ 6 w 21"/>
                <a:gd name="T29" fmla="*/ 1 h 40"/>
                <a:gd name="T30" fmla="*/ 6 w 21"/>
                <a:gd name="T31" fmla="*/ 1 h 40"/>
                <a:gd name="T32" fmla="*/ 6 w 21"/>
                <a:gd name="T33" fmla="*/ 1 h 40"/>
                <a:gd name="T34" fmla="*/ 6 w 21"/>
                <a:gd name="T35" fmla="*/ 1 h 40"/>
                <a:gd name="T36" fmla="*/ 6 w 21"/>
                <a:gd name="T37" fmla="*/ 1 h 40"/>
                <a:gd name="T38" fmla="*/ 6 w 21"/>
                <a:gd name="T39" fmla="*/ 1 h 40"/>
                <a:gd name="T40" fmla="*/ 6 w 21"/>
                <a:gd name="T41" fmla="*/ 1 h 40"/>
                <a:gd name="T42" fmla="*/ 6 w 21"/>
                <a:gd name="T43" fmla="*/ 1 h 40"/>
                <a:gd name="T44" fmla="*/ 6 w 21"/>
                <a:gd name="T45" fmla="*/ 1 h 40"/>
                <a:gd name="T46" fmla="*/ 6 w 21"/>
                <a:gd name="T47" fmla="*/ 1 h 40"/>
                <a:gd name="T48" fmla="*/ 6 w 21"/>
                <a:gd name="T49" fmla="*/ 1 h 40"/>
                <a:gd name="T50" fmla="*/ 6 w 21"/>
                <a:gd name="T51" fmla="*/ 1 h 40"/>
                <a:gd name="T52" fmla="*/ 6 w 21"/>
                <a:gd name="T53" fmla="*/ 1 h 40"/>
                <a:gd name="T54" fmla="*/ 6 w 21"/>
                <a:gd name="T55" fmla="*/ 1 h 40"/>
                <a:gd name="T56" fmla="*/ 6 w 21"/>
                <a:gd name="T57" fmla="*/ 1 h 40"/>
                <a:gd name="T58" fmla="*/ 6 w 21"/>
                <a:gd name="T59" fmla="*/ 1 h 40"/>
                <a:gd name="T60" fmla="*/ 0 w 21"/>
                <a:gd name="T61" fmla="*/ 36 h 40"/>
                <a:gd name="T62" fmla="*/ 1 w 21"/>
                <a:gd name="T63" fmla="*/ 37 h 40"/>
                <a:gd name="T64" fmla="*/ 1 w 21"/>
                <a:gd name="T65" fmla="*/ 37 h 40"/>
                <a:gd name="T66" fmla="*/ 14 w 21"/>
                <a:gd name="T67" fmla="*/ 40 h 40"/>
                <a:gd name="T68" fmla="*/ 21 w 21"/>
                <a:gd name="T69" fmla="*/ 4 h 40"/>
                <a:gd name="T70" fmla="*/ 20 w 21"/>
                <a:gd name="T71" fmla="*/ 3 h 40"/>
                <a:gd name="T72" fmla="*/ 7 w 21"/>
                <a:gd name="T73" fmla="*/ 0 h 40"/>
                <a:gd name="T74" fmla="*/ 7 w 21"/>
                <a:gd name="T7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" h="40">
                  <a:moveTo>
                    <a:pt x="7" y="0"/>
                  </a:moveTo>
                  <a:cubicBezTo>
                    <a:pt x="7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7"/>
                    <a:pt x="0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0" y="3"/>
                    <a:pt x="2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23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Rectangle 89"/>
            <p:cNvSpPr>
              <a:spLocks noChangeArrowheads="1"/>
            </p:cNvSpPr>
            <p:nvPr/>
          </p:nvSpPr>
          <p:spPr bwMode="auto">
            <a:xfrm>
              <a:off x="5668963" y="-739776"/>
              <a:ext cx="2562225" cy="544513"/>
            </a:xfrm>
            <a:prstGeom prst="rect">
              <a:avLst/>
            </a:prstGeom>
            <a:solidFill>
              <a:srgbClr val="AEDB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Rectangle 90"/>
            <p:cNvSpPr>
              <a:spLocks noChangeArrowheads="1"/>
            </p:cNvSpPr>
            <p:nvPr/>
          </p:nvSpPr>
          <p:spPr bwMode="auto">
            <a:xfrm>
              <a:off x="5668963" y="-739776"/>
              <a:ext cx="2562225" cy="544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Rectangle 91"/>
            <p:cNvSpPr>
              <a:spLocks noChangeArrowheads="1"/>
            </p:cNvSpPr>
            <p:nvPr/>
          </p:nvSpPr>
          <p:spPr bwMode="auto">
            <a:xfrm>
              <a:off x="5907088" y="-739776"/>
              <a:ext cx="101600" cy="544513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Rectangle 92"/>
            <p:cNvSpPr>
              <a:spLocks noChangeArrowheads="1"/>
            </p:cNvSpPr>
            <p:nvPr/>
          </p:nvSpPr>
          <p:spPr bwMode="auto">
            <a:xfrm>
              <a:off x="6042026" y="-739776"/>
              <a:ext cx="101600" cy="544513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Rectangle 93"/>
            <p:cNvSpPr>
              <a:spLocks noChangeArrowheads="1"/>
            </p:cNvSpPr>
            <p:nvPr/>
          </p:nvSpPr>
          <p:spPr bwMode="auto">
            <a:xfrm>
              <a:off x="7823201" y="-739776"/>
              <a:ext cx="169863" cy="544513"/>
            </a:xfrm>
            <a:prstGeom prst="rect">
              <a:avLst/>
            </a:prstGeom>
            <a:solidFill>
              <a:srgbClr val="F16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94"/>
            <p:cNvSpPr>
              <a:spLocks/>
            </p:cNvSpPr>
            <p:nvPr/>
          </p:nvSpPr>
          <p:spPr bwMode="auto">
            <a:xfrm>
              <a:off x="10847388" y="-1846263"/>
              <a:ext cx="628650" cy="638175"/>
            </a:xfrm>
            <a:custGeom>
              <a:avLst/>
              <a:gdLst>
                <a:gd name="T0" fmla="*/ 9 w 148"/>
                <a:gd name="T1" fmla="*/ 0 h 150"/>
                <a:gd name="T2" fmla="*/ 0 w 148"/>
                <a:gd name="T3" fmla="*/ 13 h 150"/>
                <a:gd name="T4" fmla="*/ 0 w 148"/>
                <a:gd name="T5" fmla="*/ 117 h 150"/>
                <a:gd name="T6" fmla="*/ 30 w 148"/>
                <a:gd name="T7" fmla="*/ 150 h 150"/>
                <a:gd name="T8" fmla="*/ 123 w 148"/>
                <a:gd name="T9" fmla="*/ 150 h 150"/>
                <a:gd name="T10" fmla="*/ 148 w 148"/>
                <a:gd name="T11" fmla="*/ 114 h 150"/>
                <a:gd name="T12" fmla="*/ 148 w 148"/>
                <a:gd name="T13" fmla="*/ 11 h 150"/>
                <a:gd name="T14" fmla="*/ 140 w 148"/>
                <a:gd name="T15" fmla="*/ 0 h 150"/>
                <a:gd name="T16" fmla="*/ 9 w 148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50">
                  <a:moveTo>
                    <a:pt x="9" y="0"/>
                  </a:moveTo>
                  <a:cubicBezTo>
                    <a:pt x="9" y="0"/>
                    <a:pt x="2" y="2"/>
                    <a:pt x="0" y="1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12" y="143"/>
                    <a:pt x="30" y="150"/>
                  </a:cubicBezTo>
                  <a:cubicBezTo>
                    <a:pt x="123" y="150"/>
                    <a:pt x="123" y="150"/>
                    <a:pt x="123" y="150"/>
                  </a:cubicBezTo>
                  <a:cubicBezTo>
                    <a:pt x="123" y="150"/>
                    <a:pt x="141" y="140"/>
                    <a:pt x="148" y="114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6" y="5"/>
                    <a:pt x="14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3E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95"/>
            <p:cNvSpPr>
              <a:spLocks/>
            </p:cNvSpPr>
            <p:nvPr/>
          </p:nvSpPr>
          <p:spPr bwMode="auto">
            <a:xfrm>
              <a:off x="10831513" y="-1862138"/>
              <a:ext cx="661988" cy="671513"/>
            </a:xfrm>
            <a:custGeom>
              <a:avLst/>
              <a:gdLst>
                <a:gd name="T0" fmla="*/ 12 w 156"/>
                <a:gd name="T1" fmla="*/ 0 h 158"/>
                <a:gd name="T2" fmla="*/ 0 w 156"/>
                <a:gd name="T3" fmla="*/ 17 h 158"/>
                <a:gd name="T4" fmla="*/ 0 w 156"/>
                <a:gd name="T5" fmla="*/ 121 h 158"/>
                <a:gd name="T6" fmla="*/ 9 w 156"/>
                <a:gd name="T7" fmla="*/ 137 h 158"/>
                <a:gd name="T8" fmla="*/ 34 w 156"/>
                <a:gd name="T9" fmla="*/ 158 h 158"/>
                <a:gd name="T10" fmla="*/ 129 w 156"/>
                <a:gd name="T11" fmla="*/ 157 h 158"/>
                <a:gd name="T12" fmla="*/ 156 w 156"/>
                <a:gd name="T13" fmla="*/ 119 h 158"/>
                <a:gd name="T14" fmla="*/ 156 w 156"/>
                <a:gd name="T15" fmla="*/ 15 h 158"/>
                <a:gd name="T16" fmla="*/ 147 w 156"/>
                <a:gd name="T17" fmla="*/ 1 h 158"/>
                <a:gd name="T18" fmla="*/ 13 w 156"/>
                <a:gd name="T19" fmla="*/ 0 h 158"/>
                <a:gd name="T20" fmla="*/ 13 w 156"/>
                <a:gd name="T21" fmla="*/ 4 h 158"/>
                <a:gd name="T22" fmla="*/ 144 w 156"/>
                <a:gd name="T23" fmla="*/ 8 h 158"/>
                <a:gd name="T24" fmla="*/ 142 w 156"/>
                <a:gd name="T25" fmla="*/ 7 h 158"/>
                <a:gd name="T26" fmla="*/ 148 w 156"/>
                <a:gd name="T27" fmla="*/ 15 h 158"/>
                <a:gd name="T28" fmla="*/ 148 w 156"/>
                <a:gd name="T29" fmla="*/ 16 h 158"/>
                <a:gd name="T30" fmla="*/ 148 w 156"/>
                <a:gd name="T31" fmla="*/ 16 h 158"/>
                <a:gd name="T32" fmla="*/ 149 w 156"/>
                <a:gd name="T33" fmla="*/ 16 h 158"/>
                <a:gd name="T34" fmla="*/ 152 w 156"/>
                <a:gd name="T35" fmla="*/ 15 h 158"/>
                <a:gd name="T36" fmla="*/ 148 w 156"/>
                <a:gd name="T37" fmla="*/ 118 h 158"/>
                <a:gd name="T38" fmla="*/ 148 w 156"/>
                <a:gd name="T39" fmla="*/ 117 h 158"/>
                <a:gd name="T40" fmla="*/ 128 w 156"/>
                <a:gd name="T41" fmla="*/ 149 h 158"/>
                <a:gd name="T42" fmla="*/ 125 w 156"/>
                <a:gd name="T43" fmla="*/ 150 h 158"/>
                <a:gd name="T44" fmla="*/ 125 w 156"/>
                <a:gd name="T45" fmla="*/ 150 h 158"/>
                <a:gd name="T46" fmla="*/ 127 w 156"/>
                <a:gd name="T47" fmla="*/ 150 h 158"/>
                <a:gd name="T48" fmla="*/ 34 w 156"/>
                <a:gd name="T49" fmla="*/ 154 h 158"/>
                <a:gd name="T50" fmla="*/ 16 w 156"/>
                <a:gd name="T51" fmla="*/ 133 h 158"/>
                <a:gd name="T52" fmla="*/ 9 w 156"/>
                <a:gd name="T53" fmla="*/ 120 h 158"/>
                <a:gd name="T54" fmla="*/ 8 w 156"/>
                <a:gd name="T55" fmla="*/ 119 h 158"/>
                <a:gd name="T56" fmla="*/ 4 w 156"/>
                <a:gd name="T57" fmla="*/ 121 h 158"/>
                <a:gd name="T58" fmla="*/ 8 w 156"/>
                <a:gd name="T59" fmla="*/ 17 h 158"/>
                <a:gd name="T60" fmla="*/ 8 w 156"/>
                <a:gd name="T61" fmla="*/ 17 h 158"/>
                <a:gd name="T62" fmla="*/ 14 w 156"/>
                <a:gd name="T63" fmla="*/ 8 h 158"/>
                <a:gd name="T64" fmla="*/ 14 w 156"/>
                <a:gd name="T65" fmla="*/ 8 h 158"/>
                <a:gd name="T66" fmla="*/ 14 w 156"/>
                <a:gd name="T67" fmla="*/ 8 h 158"/>
                <a:gd name="T68" fmla="*/ 14 w 156"/>
                <a:gd name="T69" fmla="*/ 6 h 158"/>
                <a:gd name="T70" fmla="*/ 13 w 156"/>
                <a:gd name="T71" fmla="*/ 4 h 158"/>
                <a:gd name="T72" fmla="*/ 13 w 156"/>
                <a:gd name="T73" fmla="*/ 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6" h="158">
                  <a:moveTo>
                    <a:pt x="13" y="4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9" y="1"/>
                    <a:pt x="6" y="4"/>
                  </a:cubicBezTo>
                  <a:cubicBezTo>
                    <a:pt x="4" y="6"/>
                    <a:pt x="1" y="1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2"/>
                    <a:pt x="0" y="122"/>
                    <a:pt x="1" y="123"/>
                  </a:cubicBezTo>
                  <a:cubicBezTo>
                    <a:pt x="1" y="123"/>
                    <a:pt x="4" y="129"/>
                    <a:pt x="9" y="137"/>
                  </a:cubicBezTo>
                  <a:cubicBezTo>
                    <a:pt x="14" y="145"/>
                    <a:pt x="22" y="154"/>
                    <a:pt x="32" y="157"/>
                  </a:cubicBezTo>
                  <a:cubicBezTo>
                    <a:pt x="33" y="158"/>
                    <a:pt x="33" y="158"/>
                    <a:pt x="34" y="158"/>
                  </a:cubicBezTo>
                  <a:cubicBezTo>
                    <a:pt x="127" y="158"/>
                    <a:pt x="127" y="158"/>
                    <a:pt x="127" y="158"/>
                  </a:cubicBezTo>
                  <a:cubicBezTo>
                    <a:pt x="128" y="158"/>
                    <a:pt x="128" y="157"/>
                    <a:pt x="129" y="157"/>
                  </a:cubicBezTo>
                  <a:cubicBezTo>
                    <a:pt x="129" y="157"/>
                    <a:pt x="134" y="154"/>
                    <a:pt x="140" y="148"/>
                  </a:cubicBezTo>
                  <a:cubicBezTo>
                    <a:pt x="145" y="142"/>
                    <a:pt x="152" y="133"/>
                    <a:pt x="156" y="119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15"/>
                    <a:pt x="156" y="15"/>
                    <a:pt x="156" y="15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4" y="7"/>
                    <a:pt x="147" y="1"/>
                  </a:cubicBezTo>
                  <a:cubicBezTo>
                    <a:pt x="146" y="1"/>
                    <a:pt x="145" y="0"/>
                    <a:pt x="14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4" y="9"/>
                    <a:pt x="146" y="12"/>
                    <a:pt x="147" y="13"/>
                  </a:cubicBezTo>
                  <a:cubicBezTo>
                    <a:pt x="147" y="14"/>
                    <a:pt x="147" y="15"/>
                    <a:pt x="148" y="15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9" y="16"/>
                    <a:pt x="149" y="16"/>
                    <a:pt x="149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5" y="129"/>
                    <a:pt x="139" y="137"/>
                    <a:pt x="134" y="143"/>
                  </a:cubicBezTo>
                  <a:cubicBezTo>
                    <a:pt x="131" y="145"/>
                    <a:pt x="129" y="147"/>
                    <a:pt x="128" y="149"/>
                  </a:cubicBezTo>
                  <a:cubicBezTo>
                    <a:pt x="127" y="149"/>
                    <a:pt x="126" y="150"/>
                    <a:pt x="126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27" y="154"/>
                    <a:pt x="127" y="154"/>
                    <a:pt x="127" y="154"/>
                  </a:cubicBezTo>
                  <a:cubicBezTo>
                    <a:pt x="127" y="150"/>
                    <a:pt x="127" y="150"/>
                    <a:pt x="127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0"/>
                    <a:pt x="35" y="150"/>
                    <a:pt x="35" y="150"/>
                  </a:cubicBezTo>
                  <a:cubicBezTo>
                    <a:pt x="27" y="147"/>
                    <a:pt x="20" y="140"/>
                    <a:pt x="16" y="133"/>
                  </a:cubicBezTo>
                  <a:cubicBezTo>
                    <a:pt x="13" y="129"/>
                    <a:pt x="11" y="126"/>
                    <a:pt x="10" y="123"/>
                  </a:cubicBezTo>
                  <a:cubicBezTo>
                    <a:pt x="9" y="122"/>
                    <a:pt x="9" y="121"/>
                    <a:pt x="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3"/>
                    <a:pt x="11" y="11"/>
                    <a:pt x="12" y="10"/>
                  </a:cubicBezTo>
                  <a:cubicBezTo>
                    <a:pt x="13" y="9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4"/>
                    <a:pt x="13" y="4"/>
                    <a:pt x="13" y="4"/>
                  </a:cubicBezTo>
                </a:path>
              </a:pathLst>
            </a:custGeom>
            <a:solidFill>
              <a:srgbClr val="3E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96"/>
            <p:cNvSpPr>
              <a:spLocks/>
            </p:cNvSpPr>
            <p:nvPr/>
          </p:nvSpPr>
          <p:spPr bwMode="auto">
            <a:xfrm>
              <a:off x="11420476" y="-1858963"/>
              <a:ext cx="327025" cy="515938"/>
            </a:xfrm>
            <a:custGeom>
              <a:avLst/>
              <a:gdLst>
                <a:gd name="T0" fmla="*/ 6 w 77"/>
                <a:gd name="T1" fmla="*/ 29 h 121"/>
                <a:gd name="T2" fmla="*/ 60 w 77"/>
                <a:gd name="T3" fmla="*/ 27 h 121"/>
                <a:gd name="T4" fmla="*/ 57 w 77"/>
                <a:gd name="T5" fmla="*/ 93 h 121"/>
                <a:gd name="T6" fmla="*/ 0 w 77"/>
                <a:gd name="T7" fmla="*/ 95 h 121"/>
                <a:gd name="T8" fmla="*/ 9 w 77"/>
                <a:gd name="T9" fmla="*/ 91 h 121"/>
                <a:gd name="T10" fmla="*/ 59 w 77"/>
                <a:gd name="T11" fmla="*/ 56 h 121"/>
                <a:gd name="T12" fmla="*/ 36 w 77"/>
                <a:gd name="T13" fmla="*/ 31 h 121"/>
                <a:gd name="T14" fmla="*/ 5 w 77"/>
                <a:gd name="T15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121">
                  <a:moveTo>
                    <a:pt x="6" y="29"/>
                  </a:moveTo>
                  <a:cubicBezTo>
                    <a:pt x="33" y="0"/>
                    <a:pt x="60" y="27"/>
                    <a:pt x="60" y="27"/>
                  </a:cubicBezTo>
                  <a:cubicBezTo>
                    <a:pt x="77" y="43"/>
                    <a:pt x="71" y="77"/>
                    <a:pt x="57" y="93"/>
                  </a:cubicBezTo>
                  <a:cubicBezTo>
                    <a:pt x="47" y="109"/>
                    <a:pt x="5" y="121"/>
                    <a:pt x="0" y="95"/>
                  </a:cubicBezTo>
                  <a:cubicBezTo>
                    <a:pt x="4" y="94"/>
                    <a:pt x="6" y="92"/>
                    <a:pt x="9" y="91"/>
                  </a:cubicBezTo>
                  <a:cubicBezTo>
                    <a:pt x="50" y="105"/>
                    <a:pt x="58" y="67"/>
                    <a:pt x="59" y="56"/>
                  </a:cubicBezTo>
                  <a:cubicBezTo>
                    <a:pt x="59" y="43"/>
                    <a:pt x="49" y="30"/>
                    <a:pt x="36" y="31"/>
                  </a:cubicBezTo>
                  <a:cubicBezTo>
                    <a:pt x="36" y="31"/>
                    <a:pt x="11" y="27"/>
                    <a:pt x="5" y="51"/>
                  </a:cubicBezTo>
                </a:path>
              </a:pathLst>
            </a:custGeom>
            <a:solidFill>
              <a:srgbClr val="3E4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97"/>
            <p:cNvSpPr>
              <a:spLocks/>
            </p:cNvSpPr>
            <p:nvPr/>
          </p:nvSpPr>
          <p:spPr bwMode="auto">
            <a:xfrm>
              <a:off x="10937876" y="-2262188"/>
              <a:ext cx="122238" cy="344488"/>
            </a:xfrm>
            <a:custGeom>
              <a:avLst/>
              <a:gdLst>
                <a:gd name="T0" fmla="*/ 12 w 29"/>
                <a:gd name="T1" fmla="*/ 81 h 81"/>
                <a:gd name="T2" fmla="*/ 9 w 29"/>
                <a:gd name="T3" fmla="*/ 79 h 81"/>
                <a:gd name="T4" fmla="*/ 2 w 29"/>
                <a:gd name="T5" fmla="*/ 70 h 81"/>
                <a:gd name="T6" fmla="*/ 0 w 29"/>
                <a:gd name="T7" fmla="*/ 63 h 81"/>
                <a:gd name="T8" fmla="*/ 0 w 29"/>
                <a:gd name="T9" fmla="*/ 55 h 81"/>
                <a:gd name="T10" fmla="*/ 3 w 29"/>
                <a:gd name="T11" fmla="*/ 47 h 81"/>
                <a:gd name="T12" fmla="*/ 5 w 29"/>
                <a:gd name="T13" fmla="*/ 43 h 81"/>
                <a:gd name="T14" fmla="*/ 7 w 29"/>
                <a:gd name="T15" fmla="*/ 39 h 81"/>
                <a:gd name="T16" fmla="*/ 17 w 29"/>
                <a:gd name="T17" fmla="*/ 25 h 81"/>
                <a:gd name="T18" fmla="*/ 22 w 29"/>
                <a:gd name="T19" fmla="*/ 19 h 81"/>
                <a:gd name="T20" fmla="*/ 24 w 29"/>
                <a:gd name="T21" fmla="*/ 16 h 81"/>
                <a:gd name="T22" fmla="*/ 25 w 29"/>
                <a:gd name="T23" fmla="*/ 13 h 81"/>
                <a:gd name="T24" fmla="*/ 26 w 29"/>
                <a:gd name="T25" fmla="*/ 11 h 81"/>
                <a:gd name="T26" fmla="*/ 27 w 29"/>
                <a:gd name="T27" fmla="*/ 8 h 81"/>
                <a:gd name="T28" fmla="*/ 28 w 29"/>
                <a:gd name="T29" fmla="*/ 4 h 81"/>
                <a:gd name="T30" fmla="*/ 29 w 29"/>
                <a:gd name="T31" fmla="*/ 0 h 81"/>
                <a:gd name="T32" fmla="*/ 29 w 29"/>
                <a:gd name="T33" fmla="*/ 4 h 81"/>
                <a:gd name="T34" fmla="*/ 29 w 29"/>
                <a:gd name="T35" fmla="*/ 8 h 81"/>
                <a:gd name="T36" fmla="*/ 28 w 29"/>
                <a:gd name="T37" fmla="*/ 11 h 81"/>
                <a:gd name="T38" fmla="*/ 27 w 29"/>
                <a:gd name="T39" fmla="*/ 14 h 81"/>
                <a:gd name="T40" fmla="*/ 26 w 29"/>
                <a:gd name="T41" fmla="*/ 17 h 81"/>
                <a:gd name="T42" fmla="*/ 24 w 29"/>
                <a:gd name="T43" fmla="*/ 21 h 81"/>
                <a:gd name="T44" fmla="*/ 20 w 29"/>
                <a:gd name="T45" fmla="*/ 27 h 81"/>
                <a:gd name="T46" fmla="*/ 15 w 29"/>
                <a:gd name="T47" fmla="*/ 34 h 81"/>
                <a:gd name="T48" fmla="*/ 10 w 29"/>
                <a:gd name="T49" fmla="*/ 41 h 81"/>
                <a:gd name="T50" fmla="*/ 8 w 29"/>
                <a:gd name="T51" fmla="*/ 45 h 81"/>
                <a:gd name="T52" fmla="*/ 6 w 29"/>
                <a:gd name="T53" fmla="*/ 48 h 81"/>
                <a:gd name="T54" fmla="*/ 4 w 29"/>
                <a:gd name="T55" fmla="*/ 56 h 81"/>
                <a:gd name="T56" fmla="*/ 3 w 29"/>
                <a:gd name="T57" fmla="*/ 63 h 81"/>
                <a:gd name="T58" fmla="*/ 4 w 29"/>
                <a:gd name="T59" fmla="*/ 66 h 81"/>
                <a:gd name="T60" fmla="*/ 4 w 29"/>
                <a:gd name="T61" fmla="*/ 69 h 81"/>
                <a:gd name="T62" fmla="*/ 9 w 29"/>
                <a:gd name="T63" fmla="*/ 78 h 81"/>
                <a:gd name="T64" fmla="*/ 12 w 29"/>
                <a:gd name="T6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81">
                  <a:moveTo>
                    <a:pt x="12" y="81"/>
                  </a:moveTo>
                  <a:cubicBezTo>
                    <a:pt x="12" y="81"/>
                    <a:pt x="11" y="81"/>
                    <a:pt x="9" y="79"/>
                  </a:cubicBezTo>
                  <a:cubicBezTo>
                    <a:pt x="7" y="77"/>
                    <a:pt x="4" y="74"/>
                    <a:pt x="2" y="70"/>
                  </a:cubicBezTo>
                  <a:cubicBezTo>
                    <a:pt x="1" y="68"/>
                    <a:pt x="1" y="66"/>
                    <a:pt x="0" y="63"/>
                  </a:cubicBezTo>
                  <a:cubicBezTo>
                    <a:pt x="0" y="61"/>
                    <a:pt x="0" y="58"/>
                    <a:pt x="0" y="55"/>
                  </a:cubicBezTo>
                  <a:cubicBezTo>
                    <a:pt x="1" y="52"/>
                    <a:pt x="1" y="49"/>
                    <a:pt x="3" y="47"/>
                  </a:cubicBezTo>
                  <a:cubicBezTo>
                    <a:pt x="3" y="45"/>
                    <a:pt x="4" y="44"/>
                    <a:pt x="5" y="43"/>
                  </a:cubicBezTo>
                  <a:cubicBezTo>
                    <a:pt x="5" y="41"/>
                    <a:pt x="6" y="40"/>
                    <a:pt x="7" y="39"/>
                  </a:cubicBezTo>
                  <a:cubicBezTo>
                    <a:pt x="10" y="34"/>
                    <a:pt x="14" y="29"/>
                    <a:pt x="17" y="25"/>
                  </a:cubicBezTo>
                  <a:cubicBezTo>
                    <a:pt x="19" y="23"/>
                    <a:pt x="20" y="21"/>
                    <a:pt x="22" y="19"/>
                  </a:cubicBezTo>
                  <a:cubicBezTo>
                    <a:pt x="22" y="18"/>
                    <a:pt x="23" y="17"/>
                    <a:pt x="24" y="16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7" y="10"/>
                    <a:pt x="27" y="9"/>
                    <a:pt x="27" y="8"/>
                  </a:cubicBezTo>
                  <a:cubicBezTo>
                    <a:pt x="28" y="6"/>
                    <a:pt x="28" y="5"/>
                    <a:pt x="28" y="4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29" y="0"/>
                    <a:pt x="29" y="1"/>
                    <a:pt x="29" y="4"/>
                  </a:cubicBezTo>
                  <a:cubicBezTo>
                    <a:pt x="29" y="5"/>
                    <a:pt x="29" y="7"/>
                    <a:pt x="29" y="8"/>
                  </a:cubicBezTo>
                  <a:cubicBezTo>
                    <a:pt x="28" y="9"/>
                    <a:pt x="28" y="10"/>
                    <a:pt x="28" y="11"/>
                  </a:cubicBezTo>
                  <a:cubicBezTo>
                    <a:pt x="28" y="12"/>
                    <a:pt x="28" y="13"/>
                    <a:pt x="27" y="14"/>
                  </a:cubicBezTo>
                  <a:cubicBezTo>
                    <a:pt x="27" y="15"/>
                    <a:pt x="27" y="16"/>
                    <a:pt x="26" y="17"/>
                  </a:cubicBezTo>
                  <a:cubicBezTo>
                    <a:pt x="25" y="19"/>
                    <a:pt x="25" y="20"/>
                    <a:pt x="24" y="21"/>
                  </a:cubicBezTo>
                  <a:cubicBezTo>
                    <a:pt x="23" y="23"/>
                    <a:pt x="21" y="25"/>
                    <a:pt x="20" y="27"/>
                  </a:cubicBezTo>
                  <a:cubicBezTo>
                    <a:pt x="18" y="29"/>
                    <a:pt x="17" y="32"/>
                    <a:pt x="15" y="34"/>
                  </a:cubicBezTo>
                  <a:cubicBezTo>
                    <a:pt x="13" y="36"/>
                    <a:pt x="12" y="39"/>
                    <a:pt x="10" y="41"/>
                  </a:cubicBezTo>
                  <a:cubicBezTo>
                    <a:pt x="9" y="42"/>
                    <a:pt x="9" y="43"/>
                    <a:pt x="8" y="45"/>
                  </a:cubicBezTo>
                  <a:cubicBezTo>
                    <a:pt x="7" y="46"/>
                    <a:pt x="7" y="47"/>
                    <a:pt x="6" y="48"/>
                  </a:cubicBezTo>
                  <a:cubicBezTo>
                    <a:pt x="5" y="51"/>
                    <a:pt x="4" y="53"/>
                    <a:pt x="4" y="56"/>
                  </a:cubicBezTo>
                  <a:cubicBezTo>
                    <a:pt x="3" y="58"/>
                    <a:pt x="3" y="61"/>
                    <a:pt x="3" y="63"/>
                  </a:cubicBezTo>
                  <a:cubicBezTo>
                    <a:pt x="3" y="64"/>
                    <a:pt x="3" y="65"/>
                    <a:pt x="4" y="66"/>
                  </a:cubicBezTo>
                  <a:cubicBezTo>
                    <a:pt x="4" y="67"/>
                    <a:pt x="4" y="68"/>
                    <a:pt x="4" y="69"/>
                  </a:cubicBezTo>
                  <a:cubicBezTo>
                    <a:pt x="6" y="73"/>
                    <a:pt x="8" y="76"/>
                    <a:pt x="9" y="78"/>
                  </a:cubicBezTo>
                  <a:cubicBezTo>
                    <a:pt x="11" y="80"/>
                    <a:pt x="12" y="81"/>
                    <a:pt x="12" y="81"/>
                  </a:cubicBez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98"/>
            <p:cNvSpPr>
              <a:spLocks/>
            </p:cNvSpPr>
            <p:nvPr/>
          </p:nvSpPr>
          <p:spPr bwMode="auto">
            <a:xfrm>
              <a:off x="11098213" y="-2262188"/>
              <a:ext cx="123825" cy="344488"/>
            </a:xfrm>
            <a:custGeom>
              <a:avLst/>
              <a:gdLst>
                <a:gd name="T0" fmla="*/ 12 w 29"/>
                <a:gd name="T1" fmla="*/ 81 h 81"/>
                <a:gd name="T2" fmla="*/ 9 w 29"/>
                <a:gd name="T3" fmla="*/ 79 h 81"/>
                <a:gd name="T4" fmla="*/ 2 w 29"/>
                <a:gd name="T5" fmla="*/ 70 h 81"/>
                <a:gd name="T6" fmla="*/ 0 w 29"/>
                <a:gd name="T7" fmla="*/ 63 h 81"/>
                <a:gd name="T8" fmla="*/ 0 w 29"/>
                <a:gd name="T9" fmla="*/ 55 h 81"/>
                <a:gd name="T10" fmla="*/ 3 w 29"/>
                <a:gd name="T11" fmla="*/ 47 h 81"/>
                <a:gd name="T12" fmla="*/ 5 w 29"/>
                <a:gd name="T13" fmla="*/ 43 h 81"/>
                <a:gd name="T14" fmla="*/ 7 w 29"/>
                <a:gd name="T15" fmla="*/ 39 h 81"/>
                <a:gd name="T16" fmla="*/ 17 w 29"/>
                <a:gd name="T17" fmla="*/ 25 h 81"/>
                <a:gd name="T18" fmla="*/ 22 w 29"/>
                <a:gd name="T19" fmla="*/ 19 h 81"/>
                <a:gd name="T20" fmla="*/ 24 w 29"/>
                <a:gd name="T21" fmla="*/ 16 h 81"/>
                <a:gd name="T22" fmla="*/ 25 w 29"/>
                <a:gd name="T23" fmla="*/ 13 h 81"/>
                <a:gd name="T24" fmla="*/ 26 w 29"/>
                <a:gd name="T25" fmla="*/ 11 h 81"/>
                <a:gd name="T26" fmla="*/ 27 w 29"/>
                <a:gd name="T27" fmla="*/ 8 h 81"/>
                <a:gd name="T28" fmla="*/ 28 w 29"/>
                <a:gd name="T29" fmla="*/ 4 h 81"/>
                <a:gd name="T30" fmla="*/ 29 w 29"/>
                <a:gd name="T31" fmla="*/ 0 h 81"/>
                <a:gd name="T32" fmla="*/ 29 w 29"/>
                <a:gd name="T33" fmla="*/ 4 h 81"/>
                <a:gd name="T34" fmla="*/ 29 w 29"/>
                <a:gd name="T35" fmla="*/ 8 h 81"/>
                <a:gd name="T36" fmla="*/ 28 w 29"/>
                <a:gd name="T37" fmla="*/ 11 h 81"/>
                <a:gd name="T38" fmla="*/ 27 w 29"/>
                <a:gd name="T39" fmla="*/ 14 h 81"/>
                <a:gd name="T40" fmla="*/ 26 w 29"/>
                <a:gd name="T41" fmla="*/ 17 h 81"/>
                <a:gd name="T42" fmla="*/ 24 w 29"/>
                <a:gd name="T43" fmla="*/ 21 h 81"/>
                <a:gd name="T44" fmla="*/ 20 w 29"/>
                <a:gd name="T45" fmla="*/ 27 h 81"/>
                <a:gd name="T46" fmla="*/ 15 w 29"/>
                <a:gd name="T47" fmla="*/ 34 h 81"/>
                <a:gd name="T48" fmla="*/ 10 w 29"/>
                <a:gd name="T49" fmla="*/ 41 h 81"/>
                <a:gd name="T50" fmla="*/ 8 w 29"/>
                <a:gd name="T51" fmla="*/ 45 h 81"/>
                <a:gd name="T52" fmla="*/ 6 w 29"/>
                <a:gd name="T53" fmla="*/ 48 h 81"/>
                <a:gd name="T54" fmla="*/ 4 w 29"/>
                <a:gd name="T55" fmla="*/ 56 h 81"/>
                <a:gd name="T56" fmla="*/ 3 w 29"/>
                <a:gd name="T57" fmla="*/ 63 h 81"/>
                <a:gd name="T58" fmla="*/ 4 w 29"/>
                <a:gd name="T59" fmla="*/ 66 h 81"/>
                <a:gd name="T60" fmla="*/ 4 w 29"/>
                <a:gd name="T61" fmla="*/ 69 h 81"/>
                <a:gd name="T62" fmla="*/ 9 w 29"/>
                <a:gd name="T63" fmla="*/ 78 h 81"/>
                <a:gd name="T64" fmla="*/ 12 w 29"/>
                <a:gd name="T6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81">
                  <a:moveTo>
                    <a:pt x="12" y="81"/>
                  </a:moveTo>
                  <a:cubicBezTo>
                    <a:pt x="12" y="81"/>
                    <a:pt x="11" y="81"/>
                    <a:pt x="9" y="79"/>
                  </a:cubicBezTo>
                  <a:cubicBezTo>
                    <a:pt x="7" y="77"/>
                    <a:pt x="4" y="74"/>
                    <a:pt x="2" y="70"/>
                  </a:cubicBezTo>
                  <a:cubicBezTo>
                    <a:pt x="1" y="68"/>
                    <a:pt x="1" y="66"/>
                    <a:pt x="0" y="63"/>
                  </a:cubicBezTo>
                  <a:cubicBezTo>
                    <a:pt x="0" y="61"/>
                    <a:pt x="0" y="58"/>
                    <a:pt x="0" y="55"/>
                  </a:cubicBezTo>
                  <a:cubicBezTo>
                    <a:pt x="1" y="52"/>
                    <a:pt x="1" y="49"/>
                    <a:pt x="3" y="47"/>
                  </a:cubicBezTo>
                  <a:cubicBezTo>
                    <a:pt x="3" y="45"/>
                    <a:pt x="4" y="44"/>
                    <a:pt x="5" y="43"/>
                  </a:cubicBezTo>
                  <a:cubicBezTo>
                    <a:pt x="5" y="41"/>
                    <a:pt x="6" y="40"/>
                    <a:pt x="7" y="39"/>
                  </a:cubicBezTo>
                  <a:cubicBezTo>
                    <a:pt x="10" y="34"/>
                    <a:pt x="14" y="29"/>
                    <a:pt x="17" y="25"/>
                  </a:cubicBezTo>
                  <a:cubicBezTo>
                    <a:pt x="19" y="23"/>
                    <a:pt x="20" y="21"/>
                    <a:pt x="22" y="19"/>
                  </a:cubicBezTo>
                  <a:cubicBezTo>
                    <a:pt x="23" y="18"/>
                    <a:pt x="23" y="17"/>
                    <a:pt x="24" y="16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7" y="10"/>
                    <a:pt x="27" y="9"/>
                    <a:pt x="27" y="8"/>
                  </a:cubicBezTo>
                  <a:cubicBezTo>
                    <a:pt x="28" y="6"/>
                    <a:pt x="28" y="5"/>
                    <a:pt x="28" y="4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29" y="0"/>
                    <a:pt x="29" y="1"/>
                    <a:pt x="29" y="4"/>
                  </a:cubicBezTo>
                  <a:cubicBezTo>
                    <a:pt x="29" y="5"/>
                    <a:pt x="29" y="7"/>
                    <a:pt x="29" y="8"/>
                  </a:cubicBezTo>
                  <a:cubicBezTo>
                    <a:pt x="29" y="9"/>
                    <a:pt x="28" y="10"/>
                    <a:pt x="28" y="11"/>
                  </a:cubicBezTo>
                  <a:cubicBezTo>
                    <a:pt x="28" y="12"/>
                    <a:pt x="28" y="13"/>
                    <a:pt x="27" y="14"/>
                  </a:cubicBezTo>
                  <a:cubicBezTo>
                    <a:pt x="27" y="15"/>
                    <a:pt x="27" y="16"/>
                    <a:pt x="26" y="17"/>
                  </a:cubicBezTo>
                  <a:cubicBezTo>
                    <a:pt x="25" y="19"/>
                    <a:pt x="25" y="20"/>
                    <a:pt x="24" y="21"/>
                  </a:cubicBezTo>
                  <a:cubicBezTo>
                    <a:pt x="23" y="23"/>
                    <a:pt x="21" y="25"/>
                    <a:pt x="20" y="27"/>
                  </a:cubicBezTo>
                  <a:cubicBezTo>
                    <a:pt x="18" y="29"/>
                    <a:pt x="17" y="32"/>
                    <a:pt x="15" y="34"/>
                  </a:cubicBezTo>
                  <a:cubicBezTo>
                    <a:pt x="13" y="36"/>
                    <a:pt x="12" y="39"/>
                    <a:pt x="10" y="41"/>
                  </a:cubicBezTo>
                  <a:cubicBezTo>
                    <a:pt x="9" y="42"/>
                    <a:pt x="9" y="43"/>
                    <a:pt x="8" y="45"/>
                  </a:cubicBezTo>
                  <a:cubicBezTo>
                    <a:pt x="7" y="46"/>
                    <a:pt x="7" y="47"/>
                    <a:pt x="6" y="48"/>
                  </a:cubicBezTo>
                  <a:cubicBezTo>
                    <a:pt x="5" y="51"/>
                    <a:pt x="4" y="53"/>
                    <a:pt x="4" y="56"/>
                  </a:cubicBezTo>
                  <a:cubicBezTo>
                    <a:pt x="3" y="58"/>
                    <a:pt x="3" y="61"/>
                    <a:pt x="3" y="63"/>
                  </a:cubicBezTo>
                  <a:cubicBezTo>
                    <a:pt x="3" y="64"/>
                    <a:pt x="3" y="65"/>
                    <a:pt x="4" y="66"/>
                  </a:cubicBezTo>
                  <a:cubicBezTo>
                    <a:pt x="4" y="67"/>
                    <a:pt x="4" y="68"/>
                    <a:pt x="4" y="69"/>
                  </a:cubicBezTo>
                  <a:cubicBezTo>
                    <a:pt x="6" y="73"/>
                    <a:pt x="8" y="76"/>
                    <a:pt x="9" y="78"/>
                  </a:cubicBezTo>
                  <a:cubicBezTo>
                    <a:pt x="11" y="80"/>
                    <a:pt x="12" y="81"/>
                    <a:pt x="12" y="81"/>
                  </a:cubicBez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99"/>
            <p:cNvSpPr>
              <a:spLocks/>
            </p:cNvSpPr>
            <p:nvPr/>
          </p:nvSpPr>
          <p:spPr bwMode="auto">
            <a:xfrm>
              <a:off x="11260138" y="-2262188"/>
              <a:ext cx="122238" cy="344488"/>
            </a:xfrm>
            <a:custGeom>
              <a:avLst/>
              <a:gdLst>
                <a:gd name="T0" fmla="*/ 12 w 29"/>
                <a:gd name="T1" fmla="*/ 81 h 81"/>
                <a:gd name="T2" fmla="*/ 9 w 29"/>
                <a:gd name="T3" fmla="*/ 79 h 81"/>
                <a:gd name="T4" fmla="*/ 2 w 29"/>
                <a:gd name="T5" fmla="*/ 70 h 81"/>
                <a:gd name="T6" fmla="*/ 0 w 29"/>
                <a:gd name="T7" fmla="*/ 63 h 81"/>
                <a:gd name="T8" fmla="*/ 0 w 29"/>
                <a:gd name="T9" fmla="*/ 55 h 81"/>
                <a:gd name="T10" fmla="*/ 3 w 29"/>
                <a:gd name="T11" fmla="*/ 47 h 81"/>
                <a:gd name="T12" fmla="*/ 5 w 29"/>
                <a:gd name="T13" fmla="*/ 43 h 81"/>
                <a:gd name="T14" fmla="*/ 7 w 29"/>
                <a:gd name="T15" fmla="*/ 39 h 81"/>
                <a:gd name="T16" fmla="*/ 17 w 29"/>
                <a:gd name="T17" fmla="*/ 25 h 81"/>
                <a:gd name="T18" fmla="*/ 22 w 29"/>
                <a:gd name="T19" fmla="*/ 19 h 81"/>
                <a:gd name="T20" fmla="*/ 24 w 29"/>
                <a:gd name="T21" fmla="*/ 16 h 81"/>
                <a:gd name="T22" fmla="*/ 25 w 29"/>
                <a:gd name="T23" fmla="*/ 13 h 81"/>
                <a:gd name="T24" fmla="*/ 26 w 29"/>
                <a:gd name="T25" fmla="*/ 11 h 81"/>
                <a:gd name="T26" fmla="*/ 27 w 29"/>
                <a:gd name="T27" fmla="*/ 8 h 81"/>
                <a:gd name="T28" fmla="*/ 28 w 29"/>
                <a:gd name="T29" fmla="*/ 4 h 81"/>
                <a:gd name="T30" fmla="*/ 29 w 29"/>
                <a:gd name="T31" fmla="*/ 0 h 81"/>
                <a:gd name="T32" fmla="*/ 29 w 29"/>
                <a:gd name="T33" fmla="*/ 4 h 81"/>
                <a:gd name="T34" fmla="*/ 29 w 29"/>
                <a:gd name="T35" fmla="*/ 8 h 81"/>
                <a:gd name="T36" fmla="*/ 28 w 29"/>
                <a:gd name="T37" fmla="*/ 11 h 81"/>
                <a:gd name="T38" fmla="*/ 27 w 29"/>
                <a:gd name="T39" fmla="*/ 14 h 81"/>
                <a:gd name="T40" fmla="*/ 26 w 29"/>
                <a:gd name="T41" fmla="*/ 17 h 81"/>
                <a:gd name="T42" fmla="*/ 24 w 29"/>
                <a:gd name="T43" fmla="*/ 21 h 81"/>
                <a:gd name="T44" fmla="*/ 20 w 29"/>
                <a:gd name="T45" fmla="*/ 27 h 81"/>
                <a:gd name="T46" fmla="*/ 15 w 29"/>
                <a:gd name="T47" fmla="*/ 34 h 81"/>
                <a:gd name="T48" fmla="*/ 10 w 29"/>
                <a:gd name="T49" fmla="*/ 41 h 81"/>
                <a:gd name="T50" fmla="*/ 8 w 29"/>
                <a:gd name="T51" fmla="*/ 45 h 81"/>
                <a:gd name="T52" fmla="*/ 6 w 29"/>
                <a:gd name="T53" fmla="*/ 48 h 81"/>
                <a:gd name="T54" fmla="*/ 4 w 29"/>
                <a:gd name="T55" fmla="*/ 56 h 81"/>
                <a:gd name="T56" fmla="*/ 3 w 29"/>
                <a:gd name="T57" fmla="*/ 63 h 81"/>
                <a:gd name="T58" fmla="*/ 4 w 29"/>
                <a:gd name="T59" fmla="*/ 66 h 81"/>
                <a:gd name="T60" fmla="*/ 5 w 29"/>
                <a:gd name="T61" fmla="*/ 69 h 81"/>
                <a:gd name="T62" fmla="*/ 9 w 29"/>
                <a:gd name="T63" fmla="*/ 78 h 81"/>
                <a:gd name="T64" fmla="*/ 12 w 29"/>
                <a:gd name="T6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" h="81">
                  <a:moveTo>
                    <a:pt x="12" y="81"/>
                  </a:moveTo>
                  <a:cubicBezTo>
                    <a:pt x="12" y="81"/>
                    <a:pt x="11" y="81"/>
                    <a:pt x="9" y="79"/>
                  </a:cubicBezTo>
                  <a:cubicBezTo>
                    <a:pt x="7" y="77"/>
                    <a:pt x="4" y="74"/>
                    <a:pt x="2" y="70"/>
                  </a:cubicBezTo>
                  <a:cubicBezTo>
                    <a:pt x="1" y="68"/>
                    <a:pt x="1" y="66"/>
                    <a:pt x="0" y="63"/>
                  </a:cubicBezTo>
                  <a:cubicBezTo>
                    <a:pt x="0" y="61"/>
                    <a:pt x="0" y="58"/>
                    <a:pt x="0" y="55"/>
                  </a:cubicBezTo>
                  <a:cubicBezTo>
                    <a:pt x="1" y="52"/>
                    <a:pt x="1" y="49"/>
                    <a:pt x="3" y="47"/>
                  </a:cubicBezTo>
                  <a:cubicBezTo>
                    <a:pt x="3" y="45"/>
                    <a:pt x="4" y="44"/>
                    <a:pt x="5" y="43"/>
                  </a:cubicBezTo>
                  <a:cubicBezTo>
                    <a:pt x="5" y="41"/>
                    <a:pt x="6" y="40"/>
                    <a:pt x="7" y="39"/>
                  </a:cubicBezTo>
                  <a:cubicBezTo>
                    <a:pt x="10" y="34"/>
                    <a:pt x="14" y="29"/>
                    <a:pt x="17" y="25"/>
                  </a:cubicBezTo>
                  <a:cubicBezTo>
                    <a:pt x="19" y="23"/>
                    <a:pt x="20" y="21"/>
                    <a:pt x="22" y="19"/>
                  </a:cubicBezTo>
                  <a:cubicBezTo>
                    <a:pt x="23" y="18"/>
                    <a:pt x="23" y="17"/>
                    <a:pt x="24" y="16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6" y="12"/>
                    <a:pt x="26" y="12"/>
                    <a:pt x="26" y="11"/>
                  </a:cubicBezTo>
                  <a:cubicBezTo>
                    <a:pt x="27" y="10"/>
                    <a:pt x="27" y="9"/>
                    <a:pt x="27" y="8"/>
                  </a:cubicBezTo>
                  <a:cubicBezTo>
                    <a:pt x="28" y="6"/>
                    <a:pt x="28" y="5"/>
                    <a:pt x="28" y="4"/>
                  </a:cubicBezTo>
                  <a:cubicBezTo>
                    <a:pt x="28" y="1"/>
                    <a:pt x="29" y="0"/>
                    <a:pt x="29" y="0"/>
                  </a:cubicBezTo>
                  <a:cubicBezTo>
                    <a:pt x="29" y="0"/>
                    <a:pt x="29" y="1"/>
                    <a:pt x="29" y="4"/>
                  </a:cubicBezTo>
                  <a:cubicBezTo>
                    <a:pt x="29" y="5"/>
                    <a:pt x="29" y="7"/>
                    <a:pt x="29" y="8"/>
                  </a:cubicBezTo>
                  <a:cubicBezTo>
                    <a:pt x="29" y="9"/>
                    <a:pt x="28" y="10"/>
                    <a:pt x="28" y="11"/>
                  </a:cubicBezTo>
                  <a:cubicBezTo>
                    <a:pt x="28" y="12"/>
                    <a:pt x="28" y="13"/>
                    <a:pt x="27" y="14"/>
                  </a:cubicBezTo>
                  <a:cubicBezTo>
                    <a:pt x="27" y="15"/>
                    <a:pt x="27" y="16"/>
                    <a:pt x="26" y="17"/>
                  </a:cubicBezTo>
                  <a:cubicBezTo>
                    <a:pt x="26" y="19"/>
                    <a:pt x="25" y="20"/>
                    <a:pt x="24" y="21"/>
                  </a:cubicBezTo>
                  <a:cubicBezTo>
                    <a:pt x="23" y="23"/>
                    <a:pt x="21" y="25"/>
                    <a:pt x="20" y="27"/>
                  </a:cubicBezTo>
                  <a:cubicBezTo>
                    <a:pt x="18" y="29"/>
                    <a:pt x="17" y="32"/>
                    <a:pt x="15" y="34"/>
                  </a:cubicBezTo>
                  <a:cubicBezTo>
                    <a:pt x="13" y="36"/>
                    <a:pt x="12" y="39"/>
                    <a:pt x="10" y="41"/>
                  </a:cubicBezTo>
                  <a:cubicBezTo>
                    <a:pt x="9" y="42"/>
                    <a:pt x="9" y="43"/>
                    <a:pt x="8" y="45"/>
                  </a:cubicBezTo>
                  <a:cubicBezTo>
                    <a:pt x="7" y="46"/>
                    <a:pt x="7" y="47"/>
                    <a:pt x="6" y="48"/>
                  </a:cubicBezTo>
                  <a:cubicBezTo>
                    <a:pt x="5" y="51"/>
                    <a:pt x="4" y="53"/>
                    <a:pt x="4" y="56"/>
                  </a:cubicBezTo>
                  <a:cubicBezTo>
                    <a:pt x="3" y="58"/>
                    <a:pt x="3" y="61"/>
                    <a:pt x="3" y="63"/>
                  </a:cubicBezTo>
                  <a:cubicBezTo>
                    <a:pt x="3" y="64"/>
                    <a:pt x="3" y="65"/>
                    <a:pt x="4" y="66"/>
                  </a:cubicBezTo>
                  <a:cubicBezTo>
                    <a:pt x="4" y="67"/>
                    <a:pt x="4" y="68"/>
                    <a:pt x="5" y="69"/>
                  </a:cubicBezTo>
                  <a:cubicBezTo>
                    <a:pt x="6" y="73"/>
                    <a:pt x="8" y="76"/>
                    <a:pt x="9" y="78"/>
                  </a:cubicBezTo>
                  <a:cubicBezTo>
                    <a:pt x="11" y="80"/>
                    <a:pt x="12" y="81"/>
                    <a:pt x="12" y="81"/>
                  </a:cubicBez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00"/>
            <p:cNvSpPr>
              <a:spLocks noEditPoints="1"/>
            </p:cNvSpPr>
            <p:nvPr/>
          </p:nvSpPr>
          <p:spPr bwMode="auto">
            <a:xfrm>
              <a:off x="10834688" y="-1833563"/>
              <a:ext cx="119063" cy="635000"/>
            </a:xfrm>
            <a:custGeom>
              <a:avLst/>
              <a:gdLst>
                <a:gd name="T0" fmla="*/ 24 w 28"/>
                <a:gd name="T1" fmla="*/ 147 h 149"/>
                <a:gd name="T2" fmla="*/ 28 w 28"/>
                <a:gd name="T3" fmla="*/ 149 h 149"/>
                <a:gd name="T4" fmla="*/ 28 w 28"/>
                <a:gd name="T5" fmla="*/ 149 h 149"/>
                <a:gd name="T6" fmla="*/ 24 w 28"/>
                <a:gd name="T7" fmla="*/ 147 h 149"/>
                <a:gd name="T8" fmla="*/ 0 w 28"/>
                <a:gd name="T9" fmla="*/ 115 h 149"/>
                <a:gd name="T10" fmla="*/ 0 w 28"/>
                <a:gd name="T11" fmla="*/ 116 h 149"/>
                <a:gd name="T12" fmla="*/ 14 w 28"/>
                <a:gd name="T13" fmla="*/ 138 h 149"/>
                <a:gd name="T14" fmla="*/ 8 w 28"/>
                <a:gd name="T15" fmla="*/ 130 h 149"/>
                <a:gd name="T16" fmla="*/ 0 w 28"/>
                <a:gd name="T17" fmla="*/ 116 h 149"/>
                <a:gd name="T18" fmla="*/ 0 w 28"/>
                <a:gd name="T19" fmla="*/ 115 h 149"/>
                <a:gd name="T20" fmla="*/ 3 w 28"/>
                <a:gd name="T21" fmla="*/ 0 h 149"/>
                <a:gd name="T22" fmla="*/ 0 w 28"/>
                <a:gd name="T23" fmla="*/ 5 h 149"/>
                <a:gd name="T24" fmla="*/ 3 w 28"/>
                <a:gd name="T2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9">
                  <a:moveTo>
                    <a:pt x="24" y="147"/>
                  </a:moveTo>
                  <a:cubicBezTo>
                    <a:pt x="25" y="148"/>
                    <a:pt x="27" y="148"/>
                    <a:pt x="28" y="149"/>
                  </a:cubicBezTo>
                  <a:cubicBezTo>
                    <a:pt x="28" y="149"/>
                    <a:pt x="28" y="149"/>
                    <a:pt x="28" y="149"/>
                  </a:cubicBezTo>
                  <a:cubicBezTo>
                    <a:pt x="27" y="148"/>
                    <a:pt x="25" y="148"/>
                    <a:pt x="24" y="147"/>
                  </a:cubicBezTo>
                  <a:moveTo>
                    <a:pt x="0" y="115"/>
                  </a:moveTo>
                  <a:cubicBezTo>
                    <a:pt x="0" y="115"/>
                    <a:pt x="0" y="116"/>
                    <a:pt x="0" y="116"/>
                  </a:cubicBezTo>
                  <a:cubicBezTo>
                    <a:pt x="0" y="116"/>
                    <a:pt x="5" y="128"/>
                    <a:pt x="14" y="138"/>
                  </a:cubicBezTo>
                  <a:cubicBezTo>
                    <a:pt x="12" y="135"/>
                    <a:pt x="10" y="133"/>
                    <a:pt x="8" y="130"/>
                  </a:cubicBezTo>
                  <a:cubicBezTo>
                    <a:pt x="3" y="122"/>
                    <a:pt x="0" y="116"/>
                    <a:pt x="0" y="116"/>
                  </a:cubicBezTo>
                  <a:cubicBezTo>
                    <a:pt x="0" y="116"/>
                    <a:pt x="0" y="115"/>
                    <a:pt x="0" y="115"/>
                  </a:cubicBezTo>
                  <a:moveTo>
                    <a:pt x="3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1" y="3"/>
                    <a:pt x="2" y="1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01"/>
            <p:cNvSpPr>
              <a:spLocks/>
            </p:cNvSpPr>
            <p:nvPr/>
          </p:nvSpPr>
          <p:spPr bwMode="auto">
            <a:xfrm>
              <a:off x="10953751" y="-1198563"/>
              <a:ext cx="12700" cy="3175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1 h 1"/>
                <a:gd name="T6" fmla="*/ 3 w 3"/>
                <a:gd name="T7" fmla="*/ 1 h 1"/>
                <a:gd name="T8" fmla="*/ 3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DCC3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02"/>
            <p:cNvSpPr>
              <a:spLocks/>
            </p:cNvSpPr>
            <p:nvPr/>
          </p:nvSpPr>
          <p:spPr bwMode="auto">
            <a:xfrm>
              <a:off x="10864851" y="-1828801"/>
              <a:ext cx="301625" cy="604838"/>
            </a:xfrm>
            <a:custGeom>
              <a:avLst/>
              <a:gdLst>
                <a:gd name="T0" fmla="*/ 71 w 71"/>
                <a:gd name="T1" fmla="*/ 0 h 142"/>
                <a:gd name="T2" fmla="*/ 6 w 71"/>
                <a:gd name="T3" fmla="*/ 0 h 142"/>
                <a:gd name="T4" fmla="*/ 6 w 71"/>
                <a:gd name="T5" fmla="*/ 0 h 142"/>
                <a:gd name="T6" fmla="*/ 4 w 71"/>
                <a:gd name="T7" fmla="*/ 2 h 142"/>
                <a:gd name="T8" fmla="*/ 0 w 71"/>
                <a:gd name="T9" fmla="*/ 9 h 142"/>
                <a:gd name="T10" fmla="*/ 0 w 71"/>
                <a:gd name="T11" fmla="*/ 112 h 142"/>
                <a:gd name="T12" fmla="*/ 1 w 71"/>
                <a:gd name="T13" fmla="*/ 112 h 142"/>
                <a:gd name="T14" fmla="*/ 2 w 71"/>
                <a:gd name="T15" fmla="*/ 115 h 142"/>
                <a:gd name="T16" fmla="*/ 8 w 71"/>
                <a:gd name="T17" fmla="*/ 125 h 142"/>
                <a:gd name="T18" fmla="*/ 26 w 71"/>
                <a:gd name="T19" fmla="*/ 142 h 142"/>
                <a:gd name="T20" fmla="*/ 71 w 71"/>
                <a:gd name="T21" fmla="*/ 142 h 142"/>
                <a:gd name="T22" fmla="*/ 71 w 71"/>
                <a:gd name="T2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" h="142">
                  <a:moveTo>
                    <a:pt x="7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3" y="3"/>
                    <a:pt x="1" y="5"/>
                    <a:pt x="0" y="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3"/>
                    <a:pt x="1" y="114"/>
                    <a:pt x="2" y="115"/>
                  </a:cubicBezTo>
                  <a:cubicBezTo>
                    <a:pt x="3" y="118"/>
                    <a:pt x="5" y="121"/>
                    <a:pt x="8" y="125"/>
                  </a:cubicBezTo>
                  <a:cubicBezTo>
                    <a:pt x="12" y="131"/>
                    <a:pt x="19" y="139"/>
                    <a:pt x="26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71" y="0"/>
                    <a:pt x="71" y="0"/>
                    <a:pt x="71" y="0"/>
                  </a:cubicBezTo>
                </a:path>
              </a:pathLst>
            </a:custGeom>
            <a:solidFill>
              <a:srgbClr val="38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03"/>
            <p:cNvSpPr>
              <a:spLocks/>
            </p:cNvSpPr>
            <p:nvPr/>
          </p:nvSpPr>
          <p:spPr bwMode="auto">
            <a:xfrm>
              <a:off x="10831513" y="-1862138"/>
              <a:ext cx="334963" cy="671513"/>
            </a:xfrm>
            <a:custGeom>
              <a:avLst/>
              <a:gdLst>
                <a:gd name="T0" fmla="*/ 79 w 79"/>
                <a:gd name="T1" fmla="*/ 0 h 158"/>
                <a:gd name="T2" fmla="*/ 13 w 79"/>
                <a:gd name="T3" fmla="*/ 0 h 158"/>
                <a:gd name="T4" fmla="*/ 13 w 79"/>
                <a:gd name="T5" fmla="*/ 0 h 158"/>
                <a:gd name="T6" fmla="*/ 12 w 79"/>
                <a:gd name="T7" fmla="*/ 0 h 158"/>
                <a:gd name="T8" fmla="*/ 4 w 79"/>
                <a:gd name="T9" fmla="*/ 7 h 158"/>
                <a:gd name="T10" fmla="*/ 1 w 79"/>
                <a:gd name="T11" fmla="*/ 12 h 158"/>
                <a:gd name="T12" fmla="*/ 0 w 79"/>
                <a:gd name="T13" fmla="*/ 17 h 158"/>
                <a:gd name="T14" fmla="*/ 0 w 79"/>
                <a:gd name="T15" fmla="*/ 17 h 158"/>
                <a:gd name="T16" fmla="*/ 0 w 79"/>
                <a:gd name="T17" fmla="*/ 121 h 158"/>
                <a:gd name="T18" fmla="*/ 1 w 79"/>
                <a:gd name="T19" fmla="*/ 122 h 158"/>
                <a:gd name="T20" fmla="*/ 1 w 79"/>
                <a:gd name="T21" fmla="*/ 123 h 158"/>
                <a:gd name="T22" fmla="*/ 9 w 79"/>
                <a:gd name="T23" fmla="*/ 137 h 158"/>
                <a:gd name="T24" fmla="*/ 15 w 79"/>
                <a:gd name="T25" fmla="*/ 145 h 158"/>
                <a:gd name="T26" fmla="*/ 25 w 79"/>
                <a:gd name="T27" fmla="*/ 154 h 158"/>
                <a:gd name="T28" fmla="*/ 29 w 79"/>
                <a:gd name="T29" fmla="*/ 156 h 158"/>
                <a:gd name="T30" fmla="*/ 32 w 79"/>
                <a:gd name="T31" fmla="*/ 157 h 158"/>
                <a:gd name="T32" fmla="*/ 32 w 79"/>
                <a:gd name="T33" fmla="*/ 157 h 158"/>
                <a:gd name="T34" fmla="*/ 34 w 79"/>
                <a:gd name="T35" fmla="*/ 158 h 158"/>
                <a:gd name="T36" fmla="*/ 79 w 79"/>
                <a:gd name="T37" fmla="*/ 158 h 158"/>
                <a:gd name="T38" fmla="*/ 79 w 79"/>
                <a:gd name="T39" fmla="*/ 150 h 158"/>
                <a:gd name="T40" fmla="*/ 34 w 79"/>
                <a:gd name="T41" fmla="*/ 150 h 158"/>
                <a:gd name="T42" fmla="*/ 16 w 79"/>
                <a:gd name="T43" fmla="*/ 133 h 158"/>
                <a:gd name="T44" fmla="*/ 10 w 79"/>
                <a:gd name="T45" fmla="*/ 123 h 158"/>
                <a:gd name="T46" fmla="*/ 9 w 79"/>
                <a:gd name="T47" fmla="*/ 120 h 158"/>
                <a:gd name="T48" fmla="*/ 8 w 79"/>
                <a:gd name="T49" fmla="*/ 120 h 158"/>
                <a:gd name="T50" fmla="*/ 8 w 79"/>
                <a:gd name="T51" fmla="*/ 17 h 158"/>
                <a:gd name="T52" fmla="*/ 12 w 79"/>
                <a:gd name="T53" fmla="*/ 10 h 158"/>
                <a:gd name="T54" fmla="*/ 14 w 79"/>
                <a:gd name="T55" fmla="*/ 8 h 158"/>
                <a:gd name="T56" fmla="*/ 14 w 79"/>
                <a:gd name="T57" fmla="*/ 8 h 158"/>
                <a:gd name="T58" fmla="*/ 79 w 79"/>
                <a:gd name="T59" fmla="*/ 8 h 158"/>
                <a:gd name="T60" fmla="*/ 79 w 79"/>
                <a:gd name="T6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9" h="158">
                  <a:moveTo>
                    <a:pt x="7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7" y="2"/>
                    <a:pt x="4" y="7"/>
                  </a:cubicBezTo>
                  <a:cubicBezTo>
                    <a:pt x="3" y="8"/>
                    <a:pt x="2" y="10"/>
                    <a:pt x="1" y="12"/>
                  </a:cubicBezTo>
                  <a:cubicBezTo>
                    <a:pt x="1" y="13"/>
                    <a:pt x="1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1"/>
                    <a:pt x="0" y="122"/>
                    <a:pt x="1" y="122"/>
                  </a:cubicBezTo>
                  <a:cubicBezTo>
                    <a:pt x="1" y="122"/>
                    <a:pt x="1" y="123"/>
                    <a:pt x="1" y="123"/>
                  </a:cubicBezTo>
                  <a:cubicBezTo>
                    <a:pt x="1" y="123"/>
                    <a:pt x="4" y="129"/>
                    <a:pt x="9" y="137"/>
                  </a:cubicBezTo>
                  <a:cubicBezTo>
                    <a:pt x="11" y="140"/>
                    <a:pt x="13" y="142"/>
                    <a:pt x="15" y="145"/>
                  </a:cubicBezTo>
                  <a:cubicBezTo>
                    <a:pt x="18" y="148"/>
                    <a:pt x="21" y="151"/>
                    <a:pt x="25" y="154"/>
                  </a:cubicBezTo>
                  <a:cubicBezTo>
                    <a:pt x="26" y="155"/>
                    <a:pt x="28" y="155"/>
                    <a:pt x="29" y="156"/>
                  </a:cubicBezTo>
                  <a:cubicBezTo>
                    <a:pt x="30" y="157"/>
                    <a:pt x="31" y="157"/>
                    <a:pt x="32" y="157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3" y="158"/>
                    <a:pt x="33" y="158"/>
                    <a:pt x="34" y="158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27" y="147"/>
                    <a:pt x="20" y="139"/>
                    <a:pt x="16" y="133"/>
                  </a:cubicBezTo>
                  <a:cubicBezTo>
                    <a:pt x="13" y="129"/>
                    <a:pt x="11" y="126"/>
                    <a:pt x="10" y="123"/>
                  </a:cubicBezTo>
                  <a:cubicBezTo>
                    <a:pt x="9" y="122"/>
                    <a:pt x="9" y="121"/>
                    <a:pt x="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3"/>
                    <a:pt x="11" y="11"/>
                    <a:pt x="12" y="10"/>
                  </a:cubicBezTo>
                  <a:cubicBezTo>
                    <a:pt x="13" y="9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solidFill>
              <a:srgbClr val="383F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04"/>
            <p:cNvSpPr>
              <a:spLocks/>
            </p:cNvSpPr>
            <p:nvPr/>
          </p:nvSpPr>
          <p:spPr bwMode="auto">
            <a:xfrm>
              <a:off x="6343651" y="-1122363"/>
              <a:ext cx="122238" cy="200025"/>
            </a:xfrm>
            <a:custGeom>
              <a:avLst/>
              <a:gdLst>
                <a:gd name="T0" fmla="*/ 69 w 77"/>
                <a:gd name="T1" fmla="*/ 0 h 126"/>
                <a:gd name="T2" fmla="*/ 0 w 77"/>
                <a:gd name="T3" fmla="*/ 16 h 126"/>
                <a:gd name="T4" fmla="*/ 43 w 77"/>
                <a:gd name="T5" fmla="*/ 126 h 126"/>
                <a:gd name="T6" fmla="*/ 77 w 77"/>
                <a:gd name="T7" fmla="*/ 118 h 126"/>
                <a:gd name="T8" fmla="*/ 69 w 77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26">
                  <a:moveTo>
                    <a:pt x="69" y="0"/>
                  </a:moveTo>
                  <a:lnTo>
                    <a:pt x="0" y="16"/>
                  </a:lnTo>
                  <a:lnTo>
                    <a:pt x="43" y="126"/>
                  </a:lnTo>
                  <a:lnTo>
                    <a:pt x="77" y="11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9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105"/>
            <p:cNvSpPr>
              <a:spLocks/>
            </p:cNvSpPr>
            <p:nvPr/>
          </p:nvSpPr>
          <p:spPr bwMode="auto">
            <a:xfrm>
              <a:off x="6343651" y="-1122363"/>
              <a:ext cx="122238" cy="200025"/>
            </a:xfrm>
            <a:custGeom>
              <a:avLst/>
              <a:gdLst>
                <a:gd name="T0" fmla="*/ 69 w 77"/>
                <a:gd name="T1" fmla="*/ 0 h 126"/>
                <a:gd name="T2" fmla="*/ 0 w 77"/>
                <a:gd name="T3" fmla="*/ 16 h 126"/>
                <a:gd name="T4" fmla="*/ 43 w 77"/>
                <a:gd name="T5" fmla="*/ 126 h 126"/>
                <a:gd name="T6" fmla="*/ 77 w 77"/>
                <a:gd name="T7" fmla="*/ 118 h 126"/>
                <a:gd name="T8" fmla="*/ 69 w 77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26">
                  <a:moveTo>
                    <a:pt x="69" y="0"/>
                  </a:moveTo>
                  <a:lnTo>
                    <a:pt x="0" y="16"/>
                  </a:lnTo>
                  <a:lnTo>
                    <a:pt x="43" y="126"/>
                  </a:lnTo>
                  <a:lnTo>
                    <a:pt x="77" y="118"/>
                  </a:lnTo>
                  <a:lnTo>
                    <a:pt x="6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106"/>
            <p:cNvSpPr>
              <a:spLocks/>
            </p:cNvSpPr>
            <p:nvPr/>
          </p:nvSpPr>
          <p:spPr bwMode="auto">
            <a:xfrm>
              <a:off x="6411913" y="-935038"/>
              <a:ext cx="63500" cy="139700"/>
            </a:xfrm>
            <a:custGeom>
              <a:avLst/>
              <a:gdLst>
                <a:gd name="T0" fmla="*/ 0 w 15"/>
                <a:gd name="T1" fmla="*/ 3 h 33"/>
                <a:gd name="T2" fmla="*/ 10 w 15"/>
                <a:gd name="T3" fmla="*/ 27 h 33"/>
                <a:gd name="T4" fmla="*/ 14 w 15"/>
                <a:gd name="T5" fmla="*/ 32 h 33"/>
                <a:gd name="T6" fmla="*/ 15 w 15"/>
                <a:gd name="T7" fmla="*/ 26 h 33"/>
                <a:gd name="T8" fmla="*/ 13 w 15"/>
                <a:gd name="T9" fmla="*/ 0 h 33"/>
                <a:gd name="T10" fmla="*/ 0 w 15"/>
                <a:gd name="T11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3">
                  <a:moveTo>
                    <a:pt x="0" y="3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1" y="31"/>
                    <a:pt x="13" y="33"/>
                    <a:pt x="14" y="32"/>
                  </a:cubicBezTo>
                  <a:cubicBezTo>
                    <a:pt x="15" y="32"/>
                    <a:pt x="15" y="30"/>
                    <a:pt x="15" y="2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5050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107"/>
            <p:cNvSpPr>
              <a:spLocks/>
            </p:cNvSpPr>
            <p:nvPr/>
          </p:nvSpPr>
          <p:spPr bwMode="auto">
            <a:xfrm>
              <a:off x="6092826" y="-2219326"/>
              <a:ext cx="360363" cy="1122363"/>
            </a:xfrm>
            <a:custGeom>
              <a:avLst/>
              <a:gdLst>
                <a:gd name="T0" fmla="*/ 0 w 227"/>
                <a:gd name="T1" fmla="*/ 10 h 707"/>
                <a:gd name="T2" fmla="*/ 158 w 227"/>
                <a:gd name="T3" fmla="*/ 707 h 707"/>
                <a:gd name="T4" fmla="*/ 182 w 227"/>
                <a:gd name="T5" fmla="*/ 702 h 707"/>
                <a:gd name="T6" fmla="*/ 203 w 227"/>
                <a:gd name="T7" fmla="*/ 696 h 707"/>
                <a:gd name="T8" fmla="*/ 227 w 227"/>
                <a:gd name="T9" fmla="*/ 691 h 707"/>
                <a:gd name="T10" fmla="*/ 70 w 227"/>
                <a:gd name="T11" fmla="*/ 0 h 707"/>
                <a:gd name="T12" fmla="*/ 46 w 227"/>
                <a:gd name="T13" fmla="*/ 5 h 707"/>
                <a:gd name="T14" fmla="*/ 24 w 227"/>
                <a:gd name="T15" fmla="*/ 10 h 707"/>
                <a:gd name="T16" fmla="*/ 24 w 227"/>
                <a:gd name="T17" fmla="*/ 5 h 707"/>
                <a:gd name="T18" fmla="*/ 0 w 227"/>
                <a:gd name="T19" fmla="*/ 1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707">
                  <a:moveTo>
                    <a:pt x="0" y="10"/>
                  </a:moveTo>
                  <a:lnTo>
                    <a:pt x="158" y="707"/>
                  </a:lnTo>
                  <a:lnTo>
                    <a:pt x="182" y="702"/>
                  </a:lnTo>
                  <a:lnTo>
                    <a:pt x="203" y="696"/>
                  </a:lnTo>
                  <a:lnTo>
                    <a:pt x="227" y="691"/>
                  </a:lnTo>
                  <a:lnTo>
                    <a:pt x="70" y="0"/>
                  </a:lnTo>
                  <a:lnTo>
                    <a:pt x="46" y="5"/>
                  </a:lnTo>
                  <a:lnTo>
                    <a:pt x="24" y="10"/>
                  </a:lnTo>
                  <a:lnTo>
                    <a:pt x="24" y="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9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108"/>
            <p:cNvSpPr>
              <a:spLocks/>
            </p:cNvSpPr>
            <p:nvPr/>
          </p:nvSpPr>
          <p:spPr bwMode="auto">
            <a:xfrm>
              <a:off x="6092826" y="-2219326"/>
              <a:ext cx="360363" cy="1122363"/>
            </a:xfrm>
            <a:custGeom>
              <a:avLst/>
              <a:gdLst>
                <a:gd name="T0" fmla="*/ 0 w 227"/>
                <a:gd name="T1" fmla="*/ 10 h 707"/>
                <a:gd name="T2" fmla="*/ 158 w 227"/>
                <a:gd name="T3" fmla="*/ 707 h 707"/>
                <a:gd name="T4" fmla="*/ 182 w 227"/>
                <a:gd name="T5" fmla="*/ 702 h 707"/>
                <a:gd name="T6" fmla="*/ 203 w 227"/>
                <a:gd name="T7" fmla="*/ 696 h 707"/>
                <a:gd name="T8" fmla="*/ 227 w 227"/>
                <a:gd name="T9" fmla="*/ 691 h 707"/>
                <a:gd name="T10" fmla="*/ 70 w 227"/>
                <a:gd name="T11" fmla="*/ 0 h 707"/>
                <a:gd name="T12" fmla="*/ 46 w 227"/>
                <a:gd name="T13" fmla="*/ 5 h 707"/>
                <a:gd name="T14" fmla="*/ 24 w 227"/>
                <a:gd name="T15" fmla="*/ 10 h 707"/>
                <a:gd name="T16" fmla="*/ 24 w 227"/>
                <a:gd name="T17" fmla="*/ 5 h 707"/>
                <a:gd name="T18" fmla="*/ 0 w 227"/>
                <a:gd name="T19" fmla="*/ 10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707">
                  <a:moveTo>
                    <a:pt x="0" y="10"/>
                  </a:moveTo>
                  <a:lnTo>
                    <a:pt x="158" y="707"/>
                  </a:lnTo>
                  <a:lnTo>
                    <a:pt x="182" y="702"/>
                  </a:lnTo>
                  <a:lnTo>
                    <a:pt x="203" y="696"/>
                  </a:lnTo>
                  <a:lnTo>
                    <a:pt x="227" y="691"/>
                  </a:lnTo>
                  <a:lnTo>
                    <a:pt x="70" y="0"/>
                  </a:lnTo>
                  <a:lnTo>
                    <a:pt x="46" y="5"/>
                  </a:lnTo>
                  <a:lnTo>
                    <a:pt x="24" y="10"/>
                  </a:lnTo>
                  <a:lnTo>
                    <a:pt x="24" y="5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109"/>
            <p:cNvSpPr>
              <a:spLocks/>
            </p:cNvSpPr>
            <p:nvPr/>
          </p:nvSpPr>
          <p:spPr bwMode="auto">
            <a:xfrm>
              <a:off x="6059488" y="-2355851"/>
              <a:ext cx="152400" cy="177800"/>
            </a:xfrm>
            <a:custGeom>
              <a:avLst/>
              <a:gdLst>
                <a:gd name="T0" fmla="*/ 8 w 36"/>
                <a:gd name="T1" fmla="*/ 41 h 42"/>
                <a:gd name="T2" fmla="*/ 9 w 36"/>
                <a:gd name="T3" fmla="*/ 42 h 42"/>
                <a:gd name="T4" fmla="*/ 35 w 36"/>
                <a:gd name="T5" fmla="*/ 36 h 42"/>
                <a:gd name="T6" fmla="*/ 36 w 36"/>
                <a:gd name="T7" fmla="*/ 35 h 42"/>
                <a:gd name="T8" fmla="*/ 28 w 36"/>
                <a:gd name="T9" fmla="*/ 0 h 42"/>
                <a:gd name="T10" fmla="*/ 27 w 36"/>
                <a:gd name="T11" fmla="*/ 0 h 42"/>
                <a:gd name="T12" fmla="*/ 1 w 36"/>
                <a:gd name="T13" fmla="*/ 5 h 42"/>
                <a:gd name="T14" fmla="*/ 0 w 36"/>
                <a:gd name="T15" fmla="*/ 6 h 42"/>
                <a:gd name="T16" fmla="*/ 8 w 36"/>
                <a:gd name="T17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42">
                  <a:moveTo>
                    <a:pt x="8" y="41"/>
                  </a:moveTo>
                  <a:cubicBezTo>
                    <a:pt x="8" y="41"/>
                    <a:pt x="8" y="42"/>
                    <a:pt x="9" y="42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6" y="36"/>
                    <a:pt x="36" y="3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8" y="41"/>
                    <a:pt x="8" y="41"/>
                    <a:pt x="8" y="41"/>
                  </a:cubicBezTo>
                </a:path>
              </a:pathLst>
            </a:custGeom>
            <a:solidFill>
              <a:srgbClr val="2F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110"/>
            <p:cNvSpPr>
              <a:spLocks noEditPoints="1"/>
            </p:cNvSpPr>
            <p:nvPr/>
          </p:nvSpPr>
          <p:spPr bwMode="auto">
            <a:xfrm>
              <a:off x="6059488" y="-2343151"/>
              <a:ext cx="160338" cy="696913"/>
            </a:xfrm>
            <a:custGeom>
              <a:avLst/>
              <a:gdLst>
                <a:gd name="T0" fmla="*/ 8 w 38"/>
                <a:gd name="T1" fmla="*/ 38 h 164"/>
                <a:gd name="T2" fmla="*/ 8 w 38"/>
                <a:gd name="T3" fmla="*/ 39 h 164"/>
                <a:gd name="T4" fmla="*/ 8 w 38"/>
                <a:gd name="T5" fmla="*/ 39 h 164"/>
                <a:gd name="T6" fmla="*/ 9 w 38"/>
                <a:gd name="T7" fmla="*/ 39 h 164"/>
                <a:gd name="T8" fmla="*/ 9 w 38"/>
                <a:gd name="T9" fmla="*/ 40 h 164"/>
                <a:gd name="T10" fmla="*/ 38 w 38"/>
                <a:gd name="T11" fmla="*/ 164 h 164"/>
                <a:gd name="T12" fmla="*/ 38 w 38"/>
                <a:gd name="T13" fmla="*/ 164 h 164"/>
                <a:gd name="T14" fmla="*/ 9 w 38"/>
                <a:gd name="T15" fmla="*/ 39 h 164"/>
                <a:gd name="T16" fmla="*/ 9 w 38"/>
                <a:gd name="T17" fmla="*/ 39 h 164"/>
                <a:gd name="T18" fmla="*/ 8 w 38"/>
                <a:gd name="T19" fmla="*/ 38 h 164"/>
                <a:gd name="T20" fmla="*/ 13 w 38"/>
                <a:gd name="T21" fmla="*/ 0 h 164"/>
                <a:gd name="T22" fmla="*/ 13 w 38"/>
                <a:gd name="T23" fmla="*/ 0 h 164"/>
                <a:gd name="T24" fmla="*/ 1 w 38"/>
                <a:gd name="T25" fmla="*/ 2 h 164"/>
                <a:gd name="T26" fmla="*/ 0 w 38"/>
                <a:gd name="T27" fmla="*/ 3 h 164"/>
                <a:gd name="T28" fmla="*/ 1 w 38"/>
                <a:gd name="T29" fmla="*/ 2 h 164"/>
                <a:gd name="T30" fmla="*/ 13 w 38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164">
                  <a:moveTo>
                    <a:pt x="8" y="38"/>
                  </a:moveTo>
                  <a:cubicBezTo>
                    <a:pt x="8" y="38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40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8"/>
                    <a:pt x="8" y="38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111"/>
            <p:cNvSpPr>
              <a:spLocks/>
            </p:cNvSpPr>
            <p:nvPr/>
          </p:nvSpPr>
          <p:spPr bwMode="auto">
            <a:xfrm>
              <a:off x="6097588" y="-2190751"/>
              <a:ext cx="177800" cy="544513"/>
            </a:xfrm>
            <a:custGeom>
              <a:avLst/>
              <a:gdLst>
                <a:gd name="T0" fmla="*/ 13 w 42"/>
                <a:gd name="T1" fmla="*/ 0 h 128"/>
                <a:gd name="T2" fmla="*/ 0 w 42"/>
                <a:gd name="T3" fmla="*/ 3 h 128"/>
                <a:gd name="T4" fmla="*/ 0 w 42"/>
                <a:gd name="T5" fmla="*/ 3 h 128"/>
                <a:gd name="T6" fmla="*/ 29 w 42"/>
                <a:gd name="T7" fmla="*/ 128 h 128"/>
                <a:gd name="T8" fmla="*/ 42 w 42"/>
                <a:gd name="T9" fmla="*/ 128 h 128"/>
                <a:gd name="T10" fmla="*/ 13 w 42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28">
                  <a:moveTo>
                    <a:pt x="1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B7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112"/>
            <p:cNvSpPr>
              <a:spLocks/>
            </p:cNvSpPr>
            <p:nvPr/>
          </p:nvSpPr>
          <p:spPr bwMode="auto">
            <a:xfrm>
              <a:off x="6059488" y="-2343151"/>
              <a:ext cx="93663" cy="165100"/>
            </a:xfrm>
            <a:custGeom>
              <a:avLst/>
              <a:gdLst>
                <a:gd name="T0" fmla="*/ 13 w 22"/>
                <a:gd name="T1" fmla="*/ 0 h 39"/>
                <a:gd name="T2" fmla="*/ 13 w 22"/>
                <a:gd name="T3" fmla="*/ 0 h 39"/>
                <a:gd name="T4" fmla="*/ 1 w 22"/>
                <a:gd name="T5" fmla="*/ 2 h 39"/>
                <a:gd name="T6" fmla="*/ 0 w 22"/>
                <a:gd name="T7" fmla="*/ 3 h 39"/>
                <a:gd name="T8" fmla="*/ 0 w 22"/>
                <a:gd name="T9" fmla="*/ 3 h 39"/>
                <a:gd name="T10" fmla="*/ 8 w 22"/>
                <a:gd name="T11" fmla="*/ 38 h 39"/>
                <a:gd name="T12" fmla="*/ 8 w 22"/>
                <a:gd name="T13" fmla="*/ 38 h 39"/>
                <a:gd name="T14" fmla="*/ 9 w 22"/>
                <a:gd name="T15" fmla="*/ 39 h 39"/>
                <a:gd name="T16" fmla="*/ 9 w 22"/>
                <a:gd name="T17" fmla="*/ 39 h 39"/>
                <a:gd name="T18" fmla="*/ 9 w 22"/>
                <a:gd name="T19" fmla="*/ 39 h 39"/>
                <a:gd name="T20" fmla="*/ 22 w 22"/>
                <a:gd name="T21" fmla="*/ 36 h 39"/>
                <a:gd name="T22" fmla="*/ 14 w 22"/>
                <a:gd name="T23" fmla="*/ 0 h 39"/>
                <a:gd name="T24" fmla="*/ 13 w 22"/>
                <a:gd name="T2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39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3" y="0"/>
                  </a:cubicBezTo>
                </a:path>
              </a:pathLst>
            </a:custGeom>
            <a:solidFill>
              <a:srgbClr val="23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113"/>
            <p:cNvSpPr>
              <a:spLocks/>
            </p:cNvSpPr>
            <p:nvPr/>
          </p:nvSpPr>
          <p:spPr bwMode="auto">
            <a:xfrm>
              <a:off x="6356351" y="-2254251"/>
              <a:ext cx="114300" cy="192088"/>
            </a:xfrm>
            <a:custGeom>
              <a:avLst/>
              <a:gdLst>
                <a:gd name="T0" fmla="*/ 0 w 72"/>
                <a:gd name="T1" fmla="*/ 121 h 121"/>
                <a:gd name="T2" fmla="*/ 72 w 72"/>
                <a:gd name="T3" fmla="*/ 115 h 121"/>
                <a:gd name="T4" fmla="*/ 45 w 72"/>
                <a:gd name="T5" fmla="*/ 0 h 121"/>
                <a:gd name="T6" fmla="*/ 11 w 72"/>
                <a:gd name="T7" fmla="*/ 3 h 121"/>
                <a:gd name="T8" fmla="*/ 0 w 72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1">
                  <a:moveTo>
                    <a:pt x="0" y="121"/>
                  </a:moveTo>
                  <a:lnTo>
                    <a:pt x="72" y="115"/>
                  </a:lnTo>
                  <a:lnTo>
                    <a:pt x="45" y="0"/>
                  </a:lnTo>
                  <a:lnTo>
                    <a:pt x="11" y="3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F9C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114"/>
            <p:cNvSpPr>
              <a:spLocks/>
            </p:cNvSpPr>
            <p:nvPr/>
          </p:nvSpPr>
          <p:spPr bwMode="auto">
            <a:xfrm>
              <a:off x="6356351" y="-2254251"/>
              <a:ext cx="114300" cy="192088"/>
            </a:xfrm>
            <a:custGeom>
              <a:avLst/>
              <a:gdLst>
                <a:gd name="T0" fmla="*/ 0 w 72"/>
                <a:gd name="T1" fmla="*/ 121 h 121"/>
                <a:gd name="T2" fmla="*/ 72 w 72"/>
                <a:gd name="T3" fmla="*/ 115 h 121"/>
                <a:gd name="T4" fmla="*/ 45 w 72"/>
                <a:gd name="T5" fmla="*/ 0 h 121"/>
                <a:gd name="T6" fmla="*/ 11 w 72"/>
                <a:gd name="T7" fmla="*/ 3 h 121"/>
                <a:gd name="T8" fmla="*/ 0 w 72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1">
                  <a:moveTo>
                    <a:pt x="0" y="121"/>
                  </a:moveTo>
                  <a:lnTo>
                    <a:pt x="72" y="115"/>
                  </a:lnTo>
                  <a:lnTo>
                    <a:pt x="45" y="0"/>
                  </a:lnTo>
                  <a:lnTo>
                    <a:pt x="11" y="3"/>
                  </a:lnTo>
                  <a:lnTo>
                    <a:pt x="0" y="12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115"/>
            <p:cNvSpPr>
              <a:spLocks/>
            </p:cNvSpPr>
            <p:nvPr/>
          </p:nvSpPr>
          <p:spPr bwMode="auto">
            <a:xfrm>
              <a:off x="6373813" y="-2386013"/>
              <a:ext cx="53975" cy="136525"/>
            </a:xfrm>
            <a:custGeom>
              <a:avLst/>
              <a:gdLst>
                <a:gd name="T0" fmla="*/ 13 w 13"/>
                <a:gd name="T1" fmla="*/ 31 h 32"/>
                <a:gd name="T2" fmla="*/ 8 w 13"/>
                <a:gd name="T3" fmla="*/ 6 h 32"/>
                <a:gd name="T4" fmla="*/ 4 w 13"/>
                <a:gd name="T5" fmla="*/ 0 h 32"/>
                <a:gd name="T6" fmla="*/ 2 w 13"/>
                <a:gd name="T7" fmla="*/ 6 h 32"/>
                <a:gd name="T8" fmla="*/ 0 w 13"/>
                <a:gd name="T9" fmla="*/ 32 h 32"/>
                <a:gd name="T10" fmla="*/ 13 w 13"/>
                <a:gd name="T11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2">
                  <a:moveTo>
                    <a:pt x="13" y="31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3" y="0"/>
                    <a:pt x="2" y="2"/>
                    <a:pt x="2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3" y="31"/>
                    <a:pt x="13" y="31"/>
                    <a:pt x="13" y="31"/>
                  </a:cubicBezTo>
                </a:path>
              </a:pathLst>
            </a:custGeom>
            <a:solidFill>
              <a:srgbClr val="5050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116"/>
            <p:cNvSpPr>
              <a:spLocks/>
            </p:cNvSpPr>
            <p:nvPr/>
          </p:nvSpPr>
          <p:spPr bwMode="auto">
            <a:xfrm>
              <a:off x="6356351" y="-2071688"/>
              <a:ext cx="185738" cy="1136650"/>
            </a:xfrm>
            <a:custGeom>
              <a:avLst/>
              <a:gdLst>
                <a:gd name="T0" fmla="*/ 117 w 117"/>
                <a:gd name="T1" fmla="*/ 713 h 716"/>
                <a:gd name="T2" fmla="*/ 72 w 117"/>
                <a:gd name="T3" fmla="*/ 0 h 716"/>
                <a:gd name="T4" fmla="*/ 45 w 117"/>
                <a:gd name="T5" fmla="*/ 3 h 716"/>
                <a:gd name="T6" fmla="*/ 24 w 117"/>
                <a:gd name="T7" fmla="*/ 3 h 716"/>
                <a:gd name="T8" fmla="*/ 0 w 117"/>
                <a:gd name="T9" fmla="*/ 6 h 716"/>
                <a:gd name="T10" fmla="*/ 48 w 117"/>
                <a:gd name="T11" fmla="*/ 713 h 716"/>
                <a:gd name="T12" fmla="*/ 69 w 117"/>
                <a:gd name="T13" fmla="*/ 710 h 716"/>
                <a:gd name="T14" fmla="*/ 91 w 117"/>
                <a:gd name="T15" fmla="*/ 708 h 716"/>
                <a:gd name="T16" fmla="*/ 93 w 117"/>
                <a:gd name="T17" fmla="*/ 716 h 716"/>
                <a:gd name="T18" fmla="*/ 117 w 117"/>
                <a:gd name="T19" fmla="*/ 713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716">
                  <a:moveTo>
                    <a:pt x="117" y="713"/>
                  </a:moveTo>
                  <a:lnTo>
                    <a:pt x="72" y="0"/>
                  </a:lnTo>
                  <a:lnTo>
                    <a:pt x="45" y="3"/>
                  </a:lnTo>
                  <a:lnTo>
                    <a:pt x="24" y="3"/>
                  </a:lnTo>
                  <a:lnTo>
                    <a:pt x="0" y="6"/>
                  </a:lnTo>
                  <a:lnTo>
                    <a:pt x="48" y="713"/>
                  </a:lnTo>
                  <a:lnTo>
                    <a:pt x="69" y="710"/>
                  </a:lnTo>
                  <a:lnTo>
                    <a:pt x="91" y="708"/>
                  </a:lnTo>
                  <a:lnTo>
                    <a:pt x="93" y="716"/>
                  </a:lnTo>
                  <a:lnTo>
                    <a:pt x="117" y="713"/>
                  </a:lnTo>
                  <a:close/>
                </a:path>
              </a:pathLst>
            </a:custGeom>
            <a:solidFill>
              <a:srgbClr val="F49B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117"/>
            <p:cNvSpPr>
              <a:spLocks/>
            </p:cNvSpPr>
            <p:nvPr/>
          </p:nvSpPr>
          <p:spPr bwMode="auto">
            <a:xfrm>
              <a:off x="6356351" y="-2071688"/>
              <a:ext cx="185738" cy="1136650"/>
            </a:xfrm>
            <a:custGeom>
              <a:avLst/>
              <a:gdLst>
                <a:gd name="T0" fmla="*/ 117 w 117"/>
                <a:gd name="T1" fmla="*/ 713 h 716"/>
                <a:gd name="T2" fmla="*/ 72 w 117"/>
                <a:gd name="T3" fmla="*/ 0 h 716"/>
                <a:gd name="T4" fmla="*/ 45 w 117"/>
                <a:gd name="T5" fmla="*/ 3 h 716"/>
                <a:gd name="T6" fmla="*/ 24 w 117"/>
                <a:gd name="T7" fmla="*/ 3 h 716"/>
                <a:gd name="T8" fmla="*/ 0 w 117"/>
                <a:gd name="T9" fmla="*/ 6 h 716"/>
                <a:gd name="T10" fmla="*/ 48 w 117"/>
                <a:gd name="T11" fmla="*/ 713 h 716"/>
                <a:gd name="T12" fmla="*/ 69 w 117"/>
                <a:gd name="T13" fmla="*/ 710 h 716"/>
                <a:gd name="T14" fmla="*/ 91 w 117"/>
                <a:gd name="T15" fmla="*/ 708 h 716"/>
                <a:gd name="T16" fmla="*/ 93 w 117"/>
                <a:gd name="T17" fmla="*/ 716 h 716"/>
                <a:gd name="T18" fmla="*/ 117 w 117"/>
                <a:gd name="T19" fmla="*/ 713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7" h="716">
                  <a:moveTo>
                    <a:pt x="117" y="713"/>
                  </a:moveTo>
                  <a:lnTo>
                    <a:pt x="72" y="0"/>
                  </a:lnTo>
                  <a:lnTo>
                    <a:pt x="45" y="3"/>
                  </a:lnTo>
                  <a:lnTo>
                    <a:pt x="24" y="3"/>
                  </a:lnTo>
                  <a:lnTo>
                    <a:pt x="0" y="6"/>
                  </a:lnTo>
                  <a:lnTo>
                    <a:pt x="48" y="713"/>
                  </a:lnTo>
                  <a:lnTo>
                    <a:pt x="69" y="710"/>
                  </a:lnTo>
                  <a:lnTo>
                    <a:pt x="91" y="708"/>
                  </a:lnTo>
                  <a:lnTo>
                    <a:pt x="93" y="716"/>
                  </a:lnTo>
                  <a:lnTo>
                    <a:pt x="117" y="7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118"/>
            <p:cNvSpPr>
              <a:spLocks/>
            </p:cNvSpPr>
            <p:nvPr/>
          </p:nvSpPr>
          <p:spPr bwMode="auto">
            <a:xfrm>
              <a:off x="6424613" y="-965201"/>
              <a:ext cx="130175" cy="166688"/>
            </a:xfrm>
            <a:custGeom>
              <a:avLst/>
              <a:gdLst>
                <a:gd name="T0" fmla="*/ 29 w 31"/>
                <a:gd name="T1" fmla="*/ 1 h 39"/>
                <a:gd name="T2" fmla="*/ 28 w 31"/>
                <a:gd name="T3" fmla="*/ 0 h 39"/>
                <a:gd name="T4" fmla="*/ 1 w 31"/>
                <a:gd name="T5" fmla="*/ 1 h 39"/>
                <a:gd name="T6" fmla="*/ 0 w 31"/>
                <a:gd name="T7" fmla="*/ 2 h 39"/>
                <a:gd name="T8" fmla="*/ 3 w 31"/>
                <a:gd name="T9" fmla="*/ 38 h 39"/>
                <a:gd name="T10" fmla="*/ 4 w 31"/>
                <a:gd name="T11" fmla="*/ 39 h 39"/>
                <a:gd name="T12" fmla="*/ 30 w 31"/>
                <a:gd name="T13" fmla="*/ 38 h 39"/>
                <a:gd name="T14" fmla="*/ 31 w 31"/>
                <a:gd name="T15" fmla="*/ 37 h 39"/>
                <a:gd name="T16" fmla="*/ 29 w 31"/>
                <a:gd name="T1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9">
                  <a:moveTo>
                    <a:pt x="29" y="1"/>
                  </a:moveTo>
                  <a:cubicBezTo>
                    <a:pt x="29" y="1"/>
                    <a:pt x="28" y="0"/>
                    <a:pt x="28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3" y="39"/>
                    <a:pt x="4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1" y="37"/>
                    <a:pt x="31" y="37"/>
                  </a:cubicBezTo>
                  <a:cubicBezTo>
                    <a:pt x="29" y="1"/>
                    <a:pt x="29" y="1"/>
                    <a:pt x="29" y="1"/>
                  </a:cubicBezTo>
                </a:path>
              </a:pathLst>
            </a:custGeom>
            <a:solidFill>
              <a:srgbClr val="2F55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119"/>
            <p:cNvSpPr>
              <a:spLocks noEditPoints="1"/>
            </p:cNvSpPr>
            <p:nvPr/>
          </p:nvSpPr>
          <p:spPr bwMode="auto">
            <a:xfrm>
              <a:off x="6415088" y="-2309813"/>
              <a:ext cx="80963" cy="663575"/>
            </a:xfrm>
            <a:custGeom>
              <a:avLst/>
              <a:gdLst>
                <a:gd name="T0" fmla="*/ 15 w 19"/>
                <a:gd name="T1" fmla="*/ 88 h 156"/>
                <a:gd name="T2" fmla="*/ 19 w 19"/>
                <a:gd name="T3" fmla="*/ 156 h 156"/>
                <a:gd name="T4" fmla="*/ 19 w 19"/>
                <a:gd name="T5" fmla="*/ 156 h 156"/>
                <a:gd name="T6" fmla="*/ 15 w 19"/>
                <a:gd name="T7" fmla="*/ 88 h 156"/>
                <a:gd name="T8" fmla="*/ 1 w 19"/>
                <a:gd name="T9" fmla="*/ 57 h 156"/>
                <a:gd name="T10" fmla="*/ 0 w 19"/>
                <a:gd name="T11" fmla="*/ 57 h 156"/>
                <a:gd name="T12" fmla="*/ 0 w 19"/>
                <a:gd name="T13" fmla="*/ 57 h 156"/>
                <a:gd name="T14" fmla="*/ 0 w 19"/>
                <a:gd name="T15" fmla="*/ 57 h 156"/>
                <a:gd name="T16" fmla="*/ 1 w 19"/>
                <a:gd name="T17" fmla="*/ 57 h 156"/>
                <a:gd name="T18" fmla="*/ 13 w 19"/>
                <a:gd name="T19" fmla="*/ 56 h 156"/>
                <a:gd name="T20" fmla="*/ 13 w 19"/>
                <a:gd name="T21" fmla="*/ 56 h 156"/>
                <a:gd name="T22" fmla="*/ 13 w 19"/>
                <a:gd name="T23" fmla="*/ 56 h 156"/>
                <a:gd name="T24" fmla="*/ 13 w 19"/>
                <a:gd name="T25" fmla="*/ 56 h 156"/>
                <a:gd name="T26" fmla="*/ 8 w 19"/>
                <a:gd name="T27" fmla="*/ 34 h 156"/>
                <a:gd name="T28" fmla="*/ 12 w 19"/>
                <a:gd name="T29" fmla="*/ 56 h 156"/>
                <a:gd name="T30" fmla="*/ 12 w 19"/>
                <a:gd name="T31" fmla="*/ 55 h 156"/>
                <a:gd name="T32" fmla="*/ 8 w 19"/>
                <a:gd name="T33" fmla="*/ 34 h 156"/>
                <a:gd name="T34" fmla="*/ 0 w 19"/>
                <a:gd name="T35" fmla="*/ 0 h 156"/>
                <a:gd name="T36" fmla="*/ 3 w 19"/>
                <a:gd name="T37" fmla="*/ 13 h 156"/>
                <a:gd name="T38" fmla="*/ 3 w 19"/>
                <a:gd name="T39" fmla="*/ 12 h 156"/>
                <a:gd name="T40" fmla="*/ 0 w 19"/>
                <a:gd name="T4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56">
                  <a:moveTo>
                    <a:pt x="15" y="88"/>
                  </a:move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5" y="88"/>
                    <a:pt x="15" y="88"/>
                    <a:pt x="15" y="88"/>
                  </a:cubicBezTo>
                  <a:moveTo>
                    <a:pt x="1" y="57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" y="57"/>
                    <a:pt x="1" y="57"/>
                    <a:pt x="1" y="57"/>
                  </a:cubicBezTo>
                  <a:moveTo>
                    <a:pt x="13" y="56"/>
                  </a:move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moveTo>
                    <a:pt x="8" y="34"/>
                  </a:moveTo>
                  <a:cubicBezTo>
                    <a:pt x="12" y="56"/>
                    <a:pt x="12" y="56"/>
                    <a:pt x="12" y="56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34"/>
                    <a:pt x="8" y="34"/>
                    <a:pt x="8" y="34"/>
                  </a:cubicBezTo>
                  <a:moveTo>
                    <a:pt x="0" y="0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120"/>
            <p:cNvSpPr>
              <a:spLocks/>
            </p:cNvSpPr>
            <p:nvPr/>
          </p:nvSpPr>
          <p:spPr bwMode="auto">
            <a:xfrm>
              <a:off x="6402388" y="-2254251"/>
              <a:ext cx="68263" cy="187325"/>
            </a:xfrm>
            <a:custGeom>
              <a:avLst/>
              <a:gdLst>
                <a:gd name="T0" fmla="*/ 6 w 16"/>
                <a:gd name="T1" fmla="*/ 0 h 44"/>
                <a:gd name="T2" fmla="*/ 0 w 16"/>
                <a:gd name="T3" fmla="*/ 0 h 44"/>
                <a:gd name="T4" fmla="*/ 2 w 16"/>
                <a:gd name="T5" fmla="*/ 43 h 44"/>
                <a:gd name="T6" fmla="*/ 3 w 16"/>
                <a:gd name="T7" fmla="*/ 44 h 44"/>
                <a:gd name="T8" fmla="*/ 4 w 16"/>
                <a:gd name="T9" fmla="*/ 44 h 44"/>
                <a:gd name="T10" fmla="*/ 6 w 16"/>
                <a:gd name="T11" fmla="*/ 44 h 44"/>
                <a:gd name="T12" fmla="*/ 16 w 16"/>
                <a:gd name="T13" fmla="*/ 43 h 44"/>
                <a:gd name="T14" fmla="*/ 16 w 16"/>
                <a:gd name="T15" fmla="*/ 43 h 44"/>
                <a:gd name="T16" fmla="*/ 16 w 16"/>
                <a:gd name="T17" fmla="*/ 43 h 44"/>
                <a:gd name="T18" fmla="*/ 15 w 16"/>
                <a:gd name="T19" fmla="*/ 43 h 44"/>
                <a:gd name="T20" fmla="*/ 11 w 16"/>
                <a:gd name="T21" fmla="*/ 21 h 44"/>
                <a:gd name="T22" fmla="*/ 6 w 16"/>
                <a:gd name="T23" fmla="*/ 1 h 44"/>
                <a:gd name="T24" fmla="*/ 6 w 16"/>
                <a:gd name="T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4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5" y="4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BF7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121"/>
            <p:cNvSpPr>
              <a:spLocks/>
            </p:cNvSpPr>
            <p:nvPr/>
          </p:nvSpPr>
          <p:spPr bwMode="auto">
            <a:xfrm>
              <a:off x="6394451" y="-2386013"/>
              <a:ext cx="33338" cy="131763"/>
            </a:xfrm>
            <a:custGeom>
              <a:avLst/>
              <a:gdLst>
                <a:gd name="T0" fmla="*/ 0 w 8"/>
                <a:gd name="T1" fmla="*/ 0 h 31"/>
                <a:gd name="T2" fmla="*/ 0 w 8"/>
                <a:gd name="T3" fmla="*/ 1 h 31"/>
                <a:gd name="T4" fmla="*/ 2 w 8"/>
                <a:gd name="T5" fmla="*/ 31 h 31"/>
                <a:gd name="T6" fmla="*/ 8 w 8"/>
                <a:gd name="T7" fmla="*/ 31 h 31"/>
                <a:gd name="T8" fmla="*/ 8 w 8"/>
                <a:gd name="T9" fmla="*/ 31 h 31"/>
                <a:gd name="T10" fmla="*/ 5 w 8"/>
                <a:gd name="T11" fmla="*/ 18 h 31"/>
                <a:gd name="T12" fmla="*/ 3 w 8"/>
                <a:gd name="T13" fmla="*/ 6 h 31"/>
                <a:gd name="T14" fmla="*/ 2 w 8"/>
                <a:gd name="T15" fmla="*/ 5 h 31"/>
                <a:gd name="T16" fmla="*/ 0 w 8"/>
                <a:gd name="T17" fmla="*/ 1 h 31"/>
                <a:gd name="T18" fmla="*/ 0 w 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C3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122"/>
            <p:cNvSpPr>
              <a:spLocks/>
            </p:cNvSpPr>
            <p:nvPr/>
          </p:nvSpPr>
          <p:spPr bwMode="auto">
            <a:xfrm>
              <a:off x="6411913" y="-2071688"/>
              <a:ext cx="84138" cy="425450"/>
            </a:xfrm>
            <a:custGeom>
              <a:avLst/>
              <a:gdLst>
                <a:gd name="T0" fmla="*/ 14 w 20"/>
                <a:gd name="T1" fmla="*/ 0 h 100"/>
                <a:gd name="T2" fmla="*/ 4 w 20"/>
                <a:gd name="T3" fmla="*/ 1 h 100"/>
                <a:gd name="T4" fmla="*/ 2 w 20"/>
                <a:gd name="T5" fmla="*/ 1 h 100"/>
                <a:gd name="T6" fmla="*/ 1 w 20"/>
                <a:gd name="T7" fmla="*/ 1 h 100"/>
                <a:gd name="T8" fmla="*/ 1 w 20"/>
                <a:gd name="T9" fmla="*/ 1 h 100"/>
                <a:gd name="T10" fmla="*/ 0 w 20"/>
                <a:gd name="T11" fmla="*/ 2 h 100"/>
                <a:gd name="T12" fmla="*/ 7 w 20"/>
                <a:gd name="T13" fmla="*/ 100 h 100"/>
                <a:gd name="T14" fmla="*/ 20 w 20"/>
                <a:gd name="T15" fmla="*/ 100 h 100"/>
                <a:gd name="T16" fmla="*/ 16 w 20"/>
                <a:gd name="T17" fmla="*/ 32 h 100"/>
                <a:gd name="T18" fmla="*/ 14 w 20"/>
                <a:gd name="T19" fmla="*/ 1 h 100"/>
                <a:gd name="T20" fmla="*/ 14 w 20"/>
                <a:gd name="T21" fmla="*/ 0 h 100"/>
                <a:gd name="T22" fmla="*/ 14 w 20"/>
                <a:gd name="T2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00">
                  <a:moveTo>
                    <a:pt x="14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7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123"/>
            <p:cNvSpPr>
              <a:spLocks/>
            </p:cNvSpPr>
            <p:nvPr/>
          </p:nvSpPr>
          <p:spPr bwMode="auto">
            <a:xfrm>
              <a:off x="6572251" y="-2112963"/>
              <a:ext cx="215900" cy="927100"/>
            </a:xfrm>
            <a:custGeom>
              <a:avLst/>
              <a:gdLst>
                <a:gd name="T0" fmla="*/ 35 w 51"/>
                <a:gd name="T1" fmla="*/ 174 h 218"/>
                <a:gd name="T2" fmla="*/ 50 w 51"/>
                <a:gd name="T3" fmla="*/ 11 h 218"/>
                <a:gd name="T4" fmla="*/ 22 w 51"/>
                <a:gd name="T5" fmla="*/ 8 h 218"/>
                <a:gd name="T6" fmla="*/ 0 w 51"/>
                <a:gd name="T7" fmla="*/ 170 h 218"/>
                <a:gd name="T8" fmla="*/ 35 w 51"/>
                <a:gd name="T9" fmla="*/ 17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18">
                  <a:moveTo>
                    <a:pt x="35" y="174"/>
                  </a:moveTo>
                  <a:cubicBezTo>
                    <a:pt x="48" y="104"/>
                    <a:pt x="47" y="90"/>
                    <a:pt x="50" y="11"/>
                  </a:cubicBezTo>
                  <a:cubicBezTo>
                    <a:pt x="51" y="3"/>
                    <a:pt x="24" y="0"/>
                    <a:pt x="22" y="8"/>
                  </a:cubicBezTo>
                  <a:cubicBezTo>
                    <a:pt x="8" y="85"/>
                    <a:pt x="4" y="99"/>
                    <a:pt x="0" y="170"/>
                  </a:cubicBezTo>
                  <a:cubicBezTo>
                    <a:pt x="6" y="217"/>
                    <a:pt x="18" y="218"/>
                    <a:pt x="35" y="174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124"/>
            <p:cNvSpPr>
              <a:spLocks/>
            </p:cNvSpPr>
            <p:nvPr/>
          </p:nvSpPr>
          <p:spPr bwMode="auto">
            <a:xfrm>
              <a:off x="6534151" y="-1658938"/>
              <a:ext cx="238125" cy="523875"/>
            </a:xfrm>
            <a:custGeom>
              <a:avLst/>
              <a:gdLst>
                <a:gd name="T0" fmla="*/ 42 w 56"/>
                <a:gd name="T1" fmla="*/ 114 h 123"/>
                <a:gd name="T2" fmla="*/ 56 w 56"/>
                <a:gd name="T3" fmla="*/ 10 h 123"/>
                <a:gd name="T4" fmla="*/ 52 w 56"/>
                <a:gd name="T5" fmla="*/ 7 h 123"/>
                <a:gd name="T6" fmla="*/ 32 w 56"/>
                <a:gd name="T7" fmla="*/ 14 h 123"/>
                <a:gd name="T8" fmla="*/ 15 w 56"/>
                <a:gd name="T9" fmla="*/ 3 h 123"/>
                <a:gd name="T10" fmla="*/ 11 w 56"/>
                <a:gd name="T11" fmla="*/ 5 h 123"/>
                <a:gd name="T12" fmla="*/ 0 w 56"/>
                <a:gd name="T13" fmla="*/ 110 h 123"/>
                <a:gd name="T14" fmla="*/ 5 w 56"/>
                <a:gd name="T15" fmla="*/ 118 h 123"/>
                <a:gd name="T16" fmla="*/ 35 w 56"/>
                <a:gd name="T17" fmla="*/ 123 h 123"/>
                <a:gd name="T18" fmla="*/ 42 w 56"/>
                <a:gd name="T19" fmla="*/ 11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23">
                  <a:moveTo>
                    <a:pt x="42" y="114"/>
                  </a:moveTo>
                  <a:cubicBezTo>
                    <a:pt x="56" y="10"/>
                    <a:pt x="56" y="10"/>
                    <a:pt x="56" y="10"/>
                  </a:cubicBezTo>
                  <a:cubicBezTo>
                    <a:pt x="56" y="6"/>
                    <a:pt x="54" y="5"/>
                    <a:pt x="52" y="7"/>
                  </a:cubicBezTo>
                  <a:cubicBezTo>
                    <a:pt x="52" y="7"/>
                    <a:pt x="42" y="15"/>
                    <a:pt x="32" y="14"/>
                  </a:cubicBezTo>
                  <a:cubicBezTo>
                    <a:pt x="23" y="13"/>
                    <a:pt x="15" y="3"/>
                    <a:pt x="15" y="3"/>
                  </a:cubicBezTo>
                  <a:cubicBezTo>
                    <a:pt x="13" y="0"/>
                    <a:pt x="11" y="1"/>
                    <a:pt x="11" y="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3"/>
                    <a:pt x="2" y="117"/>
                    <a:pt x="5" y="118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8" y="122"/>
                    <a:pt x="41" y="118"/>
                    <a:pt x="42" y="114"/>
                  </a:cubicBezTo>
                </a:path>
              </a:pathLst>
            </a:custGeom>
            <a:solidFill>
              <a:srgbClr val="41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125"/>
            <p:cNvSpPr>
              <a:spLocks/>
            </p:cNvSpPr>
            <p:nvPr/>
          </p:nvSpPr>
          <p:spPr bwMode="auto">
            <a:xfrm>
              <a:off x="6580188" y="-1658938"/>
              <a:ext cx="192088" cy="80963"/>
            </a:xfrm>
            <a:custGeom>
              <a:avLst/>
              <a:gdLst>
                <a:gd name="T0" fmla="*/ 43 w 45"/>
                <a:gd name="T1" fmla="*/ 10 h 19"/>
                <a:gd name="T2" fmla="*/ 45 w 45"/>
                <a:gd name="T3" fmla="*/ 9 h 19"/>
                <a:gd name="T4" fmla="*/ 41 w 45"/>
                <a:gd name="T5" fmla="*/ 7 h 19"/>
                <a:gd name="T6" fmla="*/ 21 w 45"/>
                <a:gd name="T7" fmla="*/ 14 h 19"/>
                <a:gd name="T8" fmla="*/ 4 w 45"/>
                <a:gd name="T9" fmla="*/ 3 h 19"/>
                <a:gd name="T10" fmla="*/ 0 w 45"/>
                <a:gd name="T11" fmla="*/ 4 h 19"/>
                <a:gd name="T12" fmla="*/ 2 w 45"/>
                <a:gd name="T13" fmla="*/ 6 h 19"/>
                <a:gd name="T14" fmla="*/ 21 w 45"/>
                <a:gd name="T15" fmla="*/ 18 h 19"/>
                <a:gd name="T16" fmla="*/ 43 w 45"/>
                <a:gd name="T17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9">
                  <a:moveTo>
                    <a:pt x="43" y="10"/>
                  </a:moveTo>
                  <a:cubicBezTo>
                    <a:pt x="43" y="10"/>
                    <a:pt x="44" y="9"/>
                    <a:pt x="45" y="9"/>
                  </a:cubicBezTo>
                  <a:cubicBezTo>
                    <a:pt x="45" y="6"/>
                    <a:pt x="43" y="5"/>
                    <a:pt x="41" y="7"/>
                  </a:cubicBezTo>
                  <a:cubicBezTo>
                    <a:pt x="41" y="7"/>
                    <a:pt x="31" y="15"/>
                    <a:pt x="21" y="14"/>
                  </a:cubicBezTo>
                  <a:cubicBezTo>
                    <a:pt x="12" y="13"/>
                    <a:pt x="4" y="3"/>
                    <a:pt x="4" y="3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6"/>
                    <a:pt x="11" y="17"/>
                    <a:pt x="21" y="18"/>
                  </a:cubicBezTo>
                  <a:cubicBezTo>
                    <a:pt x="31" y="19"/>
                    <a:pt x="43" y="10"/>
                    <a:pt x="43" y="10"/>
                  </a:cubicBezTo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126"/>
            <p:cNvSpPr>
              <a:spLocks/>
            </p:cNvSpPr>
            <p:nvPr/>
          </p:nvSpPr>
          <p:spPr bwMode="auto">
            <a:xfrm>
              <a:off x="6546851" y="-1157288"/>
              <a:ext cx="149225" cy="171450"/>
            </a:xfrm>
            <a:custGeom>
              <a:avLst/>
              <a:gdLst>
                <a:gd name="T0" fmla="*/ 35 w 35"/>
                <a:gd name="T1" fmla="*/ 4 h 40"/>
                <a:gd name="T2" fmla="*/ 16 w 35"/>
                <a:gd name="T3" fmla="*/ 9 h 40"/>
                <a:gd name="T4" fmla="*/ 0 w 35"/>
                <a:gd name="T5" fmla="*/ 0 h 40"/>
                <a:gd name="T6" fmla="*/ 35 w 35"/>
                <a:gd name="T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0">
                  <a:moveTo>
                    <a:pt x="35" y="4"/>
                  </a:moveTo>
                  <a:cubicBezTo>
                    <a:pt x="29" y="8"/>
                    <a:pt x="23" y="10"/>
                    <a:pt x="16" y="9"/>
                  </a:cubicBezTo>
                  <a:cubicBezTo>
                    <a:pt x="10" y="8"/>
                    <a:pt x="4" y="5"/>
                    <a:pt x="0" y="0"/>
                  </a:cubicBezTo>
                  <a:cubicBezTo>
                    <a:pt x="3" y="39"/>
                    <a:pt x="23" y="40"/>
                    <a:pt x="35" y="4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127"/>
            <p:cNvSpPr>
              <a:spLocks/>
            </p:cNvSpPr>
            <p:nvPr/>
          </p:nvSpPr>
          <p:spPr bwMode="auto">
            <a:xfrm>
              <a:off x="6529388" y="-1203326"/>
              <a:ext cx="187325" cy="93663"/>
            </a:xfrm>
            <a:custGeom>
              <a:avLst/>
              <a:gdLst>
                <a:gd name="T0" fmla="*/ 39 w 44"/>
                <a:gd name="T1" fmla="*/ 16 h 22"/>
                <a:gd name="T2" fmla="*/ 44 w 44"/>
                <a:gd name="T3" fmla="*/ 10 h 22"/>
                <a:gd name="T4" fmla="*/ 40 w 44"/>
                <a:gd name="T5" fmla="*/ 7 h 22"/>
                <a:gd name="T6" fmla="*/ 21 w 44"/>
                <a:gd name="T7" fmla="*/ 13 h 22"/>
                <a:gd name="T8" fmla="*/ 4 w 44"/>
                <a:gd name="T9" fmla="*/ 3 h 22"/>
                <a:gd name="T10" fmla="*/ 0 w 44"/>
                <a:gd name="T11" fmla="*/ 2 h 22"/>
                <a:gd name="T12" fmla="*/ 3 w 44"/>
                <a:gd name="T13" fmla="*/ 12 h 22"/>
                <a:gd name="T14" fmla="*/ 20 w 44"/>
                <a:gd name="T15" fmla="*/ 21 h 22"/>
                <a:gd name="T16" fmla="*/ 39 w 44"/>
                <a:gd name="T17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">
                  <a:moveTo>
                    <a:pt x="39" y="16"/>
                  </a:moveTo>
                  <a:cubicBezTo>
                    <a:pt x="42" y="14"/>
                    <a:pt x="44" y="11"/>
                    <a:pt x="44" y="10"/>
                  </a:cubicBezTo>
                  <a:cubicBezTo>
                    <a:pt x="44" y="8"/>
                    <a:pt x="43" y="5"/>
                    <a:pt x="40" y="7"/>
                  </a:cubicBezTo>
                  <a:cubicBezTo>
                    <a:pt x="40" y="7"/>
                    <a:pt x="30" y="14"/>
                    <a:pt x="21" y="13"/>
                  </a:cubicBezTo>
                  <a:cubicBezTo>
                    <a:pt x="12" y="12"/>
                    <a:pt x="4" y="3"/>
                    <a:pt x="4" y="3"/>
                  </a:cubicBezTo>
                  <a:cubicBezTo>
                    <a:pt x="2" y="1"/>
                    <a:pt x="0" y="0"/>
                    <a:pt x="0" y="2"/>
                  </a:cubicBezTo>
                  <a:cubicBezTo>
                    <a:pt x="0" y="4"/>
                    <a:pt x="1" y="10"/>
                    <a:pt x="3" y="12"/>
                  </a:cubicBezTo>
                  <a:cubicBezTo>
                    <a:pt x="3" y="12"/>
                    <a:pt x="12" y="20"/>
                    <a:pt x="20" y="21"/>
                  </a:cubicBezTo>
                  <a:cubicBezTo>
                    <a:pt x="29" y="22"/>
                    <a:pt x="39" y="16"/>
                    <a:pt x="39" y="16"/>
                  </a:cubicBezTo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129"/>
            <p:cNvSpPr>
              <a:spLocks/>
            </p:cNvSpPr>
            <p:nvPr/>
          </p:nvSpPr>
          <p:spPr bwMode="auto">
            <a:xfrm>
              <a:off x="6661151" y="-2135188"/>
              <a:ext cx="123825" cy="115888"/>
            </a:xfrm>
            <a:custGeom>
              <a:avLst/>
              <a:gdLst>
                <a:gd name="T0" fmla="*/ 1 w 29"/>
                <a:gd name="T1" fmla="*/ 17 h 27"/>
                <a:gd name="T2" fmla="*/ 13 w 29"/>
                <a:gd name="T3" fmla="*/ 1 h 27"/>
                <a:gd name="T4" fmla="*/ 29 w 29"/>
                <a:gd name="T5" fmla="*/ 15 h 27"/>
                <a:gd name="T6" fmla="*/ 29 w 29"/>
                <a:gd name="T7" fmla="*/ 20 h 27"/>
                <a:gd name="T8" fmla="*/ 14 w 29"/>
                <a:gd name="T9" fmla="*/ 26 h 27"/>
                <a:gd name="T10" fmla="*/ 1 w 29"/>
                <a:gd name="T11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7">
                  <a:moveTo>
                    <a:pt x="1" y="17"/>
                  </a:moveTo>
                  <a:cubicBezTo>
                    <a:pt x="1" y="12"/>
                    <a:pt x="5" y="0"/>
                    <a:pt x="13" y="1"/>
                  </a:cubicBezTo>
                  <a:cubicBezTo>
                    <a:pt x="20" y="2"/>
                    <a:pt x="28" y="11"/>
                    <a:pt x="29" y="15"/>
                  </a:cubicBezTo>
                  <a:cubicBezTo>
                    <a:pt x="29" y="16"/>
                    <a:pt x="29" y="19"/>
                    <a:pt x="29" y="20"/>
                  </a:cubicBezTo>
                  <a:cubicBezTo>
                    <a:pt x="29" y="24"/>
                    <a:pt x="22" y="27"/>
                    <a:pt x="14" y="26"/>
                  </a:cubicBezTo>
                  <a:cubicBezTo>
                    <a:pt x="6" y="25"/>
                    <a:pt x="0" y="21"/>
                    <a:pt x="1" y="17"/>
                  </a:cubicBezTo>
                  <a:close/>
                </a:path>
              </a:pathLst>
            </a:custGeom>
            <a:solidFill>
              <a:srgbClr val="41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131"/>
            <p:cNvSpPr>
              <a:spLocks/>
            </p:cNvSpPr>
            <p:nvPr/>
          </p:nvSpPr>
          <p:spPr bwMode="auto">
            <a:xfrm>
              <a:off x="6665913" y="-2274888"/>
              <a:ext cx="122238" cy="238125"/>
            </a:xfrm>
            <a:custGeom>
              <a:avLst/>
              <a:gdLst>
                <a:gd name="T0" fmla="*/ 1 w 29"/>
                <a:gd name="T1" fmla="*/ 43 h 56"/>
                <a:gd name="T2" fmla="*/ 0 w 29"/>
                <a:gd name="T3" fmla="*/ 46 h 56"/>
                <a:gd name="T4" fmla="*/ 13 w 29"/>
                <a:gd name="T5" fmla="*/ 55 h 56"/>
                <a:gd name="T6" fmla="*/ 28 w 29"/>
                <a:gd name="T7" fmla="*/ 49 h 56"/>
                <a:gd name="T8" fmla="*/ 28 w 29"/>
                <a:gd name="T9" fmla="*/ 46 h 56"/>
                <a:gd name="T10" fmla="*/ 20 w 29"/>
                <a:gd name="T11" fmla="*/ 0 h 56"/>
                <a:gd name="T12" fmla="*/ 1 w 29"/>
                <a:gd name="T13" fmla="*/ 4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6">
                  <a:moveTo>
                    <a:pt x="1" y="43"/>
                  </a:moveTo>
                  <a:cubicBezTo>
                    <a:pt x="1" y="44"/>
                    <a:pt x="0" y="45"/>
                    <a:pt x="0" y="46"/>
                  </a:cubicBezTo>
                  <a:cubicBezTo>
                    <a:pt x="0" y="50"/>
                    <a:pt x="6" y="54"/>
                    <a:pt x="13" y="55"/>
                  </a:cubicBezTo>
                  <a:cubicBezTo>
                    <a:pt x="21" y="56"/>
                    <a:pt x="28" y="53"/>
                    <a:pt x="28" y="49"/>
                  </a:cubicBezTo>
                  <a:cubicBezTo>
                    <a:pt x="29" y="48"/>
                    <a:pt x="28" y="47"/>
                    <a:pt x="28" y="46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" y="43"/>
                  </a:ln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32"/>
            <p:cNvSpPr>
              <a:spLocks/>
            </p:cNvSpPr>
            <p:nvPr/>
          </p:nvSpPr>
          <p:spPr bwMode="auto">
            <a:xfrm>
              <a:off x="6734176" y="-2279651"/>
              <a:ext cx="25400" cy="50800"/>
            </a:xfrm>
            <a:custGeom>
              <a:avLst/>
              <a:gdLst>
                <a:gd name="T0" fmla="*/ 3 w 6"/>
                <a:gd name="T1" fmla="*/ 12 h 12"/>
                <a:gd name="T2" fmla="*/ 6 w 6"/>
                <a:gd name="T3" fmla="*/ 11 h 12"/>
                <a:gd name="T4" fmla="*/ 4 w 6"/>
                <a:gd name="T5" fmla="*/ 1 h 12"/>
                <a:gd name="T6" fmla="*/ 0 w 6"/>
                <a:gd name="T7" fmla="*/ 11 h 12"/>
                <a:gd name="T8" fmla="*/ 3 w 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3" y="12"/>
                  </a:moveTo>
                  <a:cubicBezTo>
                    <a:pt x="4" y="12"/>
                    <a:pt x="5" y="12"/>
                    <a:pt x="6" y="11"/>
                  </a:cubicBezTo>
                  <a:cubicBezTo>
                    <a:pt x="6" y="11"/>
                    <a:pt x="6" y="1"/>
                    <a:pt x="4" y="1"/>
                  </a:cubicBezTo>
                  <a:cubicBezTo>
                    <a:pt x="2" y="0"/>
                    <a:pt x="0" y="11"/>
                    <a:pt x="0" y="11"/>
                  </a:cubicBezTo>
                  <a:cubicBezTo>
                    <a:pt x="1" y="11"/>
                    <a:pt x="1" y="11"/>
                    <a:pt x="3" y="12"/>
                  </a:cubicBezTo>
                  <a:close/>
                </a:path>
              </a:pathLst>
            </a:custGeom>
            <a:solidFill>
              <a:srgbClr val="41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133"/>
            <p:cNvSpPr>
              <a:spLocks/>
            </p:cNvSpPr>
            <p:nvPr/>
          </p:nvSpPr>
          <p:spPr bwMode="auto">
            <a:xfrm>
              <a:off x="6203951" y="-1624013"/>
              <a:ext cx="779463" cy="879475"/>
            </a:xfrm>
            <a:custGeom>
              <a:avLst/>
              <a:gdLst>
                <a:gd name="T0" fmla="*/ 123 w 491"/>
                <a:gd name="T1" fmla="*/ 554 h 554"/>
                <a:gd name="T2" fmla="*/ 0 w 491"/>
                <a:gd name="T3" fmla="*/ 0 h 554"/>
                <a:gd name="T4" fmla="*/ 491 w 491"/>
                <a:gd name="T5" fmla="*/ 0 h 554"/>
                <a:gd name="T6" fmla="*/ 376 w 491"/>
                <a:gd name="T7" fmla="*/ 552 h 554"/>
                <a:gd name="T8" fmla="*/ 123 w 491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554">
                  <a:moveTo>
                    <a:pt x="123" y="554"/>
                  </a:moveTo>
                  <a:lnTo>
                    <a:pt x="0" y="0"/>
                  </a:lnTo>
                  <a:lnTo>
                    <a:pt x="491" y="0"/>
                  </a:lnTo>
                  <a:lnTo>
                    <a:pt x="376" y="552"/>
                  </a:lnTo>
                  <a:lnTo>
                    <a:pt x="123" y="554"/>
                  </a:ln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134"/>
            <p:cNvSpPr>
              <a:spLocks/>
            </p:cNvSpPr>
            <p:nvPr/>
          </p:nvSpPr>
          <p:spPr bwMode="auto">
            <a:xfrm>
              <a:off x="6203951" y="-1624013"/>
              <a:ext cx="779463" cy="879475"/>
            </a:xfrm>
            <a:custGeom>
              <a:avLst/>
              <a:gdLst>
                <a:gd name="T0" fmla="*/ 123 w 491"/>
                <a:gd name="T1" fmla="*/ 554 h 554"/>
                <a:gd name="T2" fmla="*/ 0 w 491"/>
                <a:gd name="T3" fmla="*/ 0 h 554"/>
                <a:gd name="T4" fmla="*/ 491 w 491"/>
                <a:gd name="T5" fmla="*/ 0 h 554"/>
                <a:gd name="T6" fmla="*/ 376 w 491"/>
                <a:gd name="T7" fmla="*/ 552 h 554"/>
                <a:gd name="T8" fmla="*/ 123 w 491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554">
                  <a:moveTo>
                    <a:pt x="123" y="554"/>
                  </a:moveTo>
                  <a:lnTo>
                    <a:pt x="0" y="0"/>
                  </a:lnTo>
                  <a:lnTo>
                    <a:pt x="491" y="0"/>
                  </a:lnTo>
                  <a:lnTo>
                    <a:pt x="376" y="552"/>
                  </a:lnTo>
                  <a:lnTo>
                    <a:pt x="123" y="55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1" name="Freeform 135"/>
            <p:cNvSpPr>
              <a:spLocks/>
            </p:cNvSpPr>
            <p:nvPr/>
          </p:nvSpPr>
          <p:spPr bwMode="auto">
            <a:xfrm>
              <a:off x="6181726" y="-1646238"/>
              <a:ext cx="823913" cy="923925"/>
            </a:xfrm>
            <a:custGeom>
              <a:avLst/>
              <a:gdLst>
                <a:gd name="T0" fmla="*/ 51 w 194"/>
                <a:gd name="T1" fmla="*/ 212 h 217"/>
                <a:gd name="T2" fmla="*/ 55 w 194"/>
                <a:gd name="T3" fmla="*/ 211 h 217"/>
                <a:gd name="T4" fmla="*/ 11 w 194"/>
                <a:gd name="T5" fmla="*/ 9 h 217"/>
                <a:gd name="T6" fmla="*/ 183 w 194"/>
                <a:gd name="T7" fmla="*/ 9 h 217"/>
                <a:gd name="T8" fmla="*/ 143 w 194"/>
                <a:gd name="T9" fmla="*/ 206 h 217"/>
                <a:gd name="T10" fmla="*/ 51 w 194"/>
                <a:gd name="T11" fmla="*/ 207 h 217"/>
                <a:gd name="T12" fmla="*/ 51 w 194"/>
                <a:gd name="T13" fmla="*/ 212 h 217"/>
                <a:gd name="T14" fmla="*/ 55 w 194"/>
                <a:gd name="T15" fmla="*/ 211 h 217"/>
                <a:gd name="T16" fmla="*/ 51 w 194"/>
                <a:gd name="T17" fmla="*/ 212 h 217"/>
                <a:gd name="T18" fmla="*/ 51 w 194"/>
                <a:gd name="T19" fmla="*/ 217 h 217"/>
                <a:gd name="T20" fmla="*/ 147 w 194"/>
                <a:gd name="T21" fmla="*/ 216 h 217"/>
                <a:gd name="T22" fmla="*/ 151 w 194"/>
                <a:gd name="T23" fmla="*/ 212 h 217"/>
                <a:gd name="T24" fmla="*/ 193 w 194"/>
                <a:gd name="T25" fmla="*/ 6 h 217"/>
                <a:gd name="T26" fmla="*/ 192 w 194"/>
                <a:gd name="T27" fmla="*/ 2 h 217"/>
                <a:gd name="T28" fmla="*/ 189 w 194"/>
                <a:gd name="T29" fmla="*/ 0 h 217"/>
                <a:gd name="T30" fmla="*/ 5 w 194"/>
                <a:gd name="T31" fmla="*/ 0 h 217"/>
                <a:gd name="T32" fmla="*/ 1 w 194"/>
                <a:gd name="T33" fmla="*/ 2 h 217"/>
                <a:gd name="T34" fmla="*/ 0 w 194"/>
                <a:gd name="T35" fmla="*/ 6 h 217"/>
                <a:gd name="T36" fmla="*/ 46 w 194"/>
                <a:gd name="T37" fmla="*/ 213 h 217"/>
                <a:gd name="T38" fmla="*/ 51 w 194"/>
                <a:gd name="T39" fmla="*/ 217 h 217"/>
                <a:gd name="T40" fmla="*/ 51 w 194"/>
                <a:gd name="T41" fmla="*/ 21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4" h="217">
                  <a:moveTo>
                    <a:pt x="51" y="212"/>
                  </a:moveTo>
                  <a:cubicBezTo>
                    <a:pt x="55" y="211"/>
                    <a:pt x="55" y="211"/>
                    <a:pt x="55" y="2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83" y="9"/>
                    <a:pt x="183" y="9"/>
                    <a:pt x="183" y="9"/>
                  </a:cubicBezTo>
                  <a:cubicBezTo>
                    <a:pt x="143" y="206"/>
                    <a:pt x="143" y="206"/>
                    <a:pt x="143" y="206"/>
                  </a:cubicBezTo>
                  <a:cubicBezTo>
                    <a:pt x="51" y="207"/>
                    <a:pt x="51" y="207"/>
                    <a:pt x="51" y="207"/>
                  </a:cubicBezTo>
                  <a:cubicBezTo>
                    <a:pt x="51" y="212"/>
                    <a:pt x="51" y="212"/>
                    <a:pt x="51" y="212"/>
                  </a:cubicBezTo>
                  <a:cubicBezTo>
                    <a:pt x="55" y="211"/>
                    <a:pt x="55" y="211"/>
                    <a:pt x="55" y="211"/>
                  </a:cubicBezTo>
                  <a:cubicBezTo>
                    <a:pt x="51" y="212"/>
                    <a:pt x="51" y="212"/>
                    <a:pt x="51" y="212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147" y="216"/>
                    <a:pt x="147" y="216"/>
                    <a:pt x="147" y="216"/>
                  </a:cubicBezTo>
                  <a:cubicBezTo>
                    <a:pt x="149" y="216"/>
                    <a:pt x="151" y="214"/>
                    <a:pt x="151" y="212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194" y="4"/>
                    <a:pt x="193" y="3"/>
                    <a:pt x="192" y="2"/>
                  </a:cubicBezTo>
                  <a:cubicBezTo>
                    <a:pt x="191" y="0"/>
                    <a:pt x="190" y="0"/>
                    <a:pt x="18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47" y="215"/>
                    <a:pt x="48" y="217"/>
                    <a:pt x="51" y="217"/>
                  </a:cubicBezTo>
                  <a:cubicBezTo>
                    <a:pt x="51" y="212"/>
                    <a:pt x="51" y="212"/>
                    <a:pt x="51" y="212"/>
                  </a:cubicBezTo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3" name="Freeform 136"/>
            <p:cNvSpPr>
              <a:spLocks/>
            </p:cNvSpPr>
            <p:nvPr/>
          </p:nvSpPr>
          <p:spPr bwMode="auto">
            <a:xfrm>
              <a:off x="6181726" y="-1624013"/>
              <a:ext cx="195263" cy="884238"/>
            </a:xfrm>
            <a:custGeom>
              <a:avLst/>
              <a:gdLst>
                <a:gd name="T0" fmla="*/ 0 w 46"/>
                <a:gd name="T1" fmla="*/ 0 h 208"/>
                <a:gd name="T2" fmla="*/ 0 w 46"/>
                <a:gd name="T3" fmla="*/ 1 h 208"/>
                <a:gd name="T4" fmla="*/ 46 w 46"/>
                <a:gd name="T5" fmla="*/ 208 h 208"/>
                <a:gd name="T6" fmla="*/ 46 w 46"/>
                <a:gd name="T7" fmla="*/ 208 h 208"/>
                <a:gd name="T8" fmla="*/ 46 w 46"/>
                <a:gd name="T9" fmla="*/ 208 h 208"/>
                <a:gd name="T10" fmla="*/ 46 w 46"/>
                <a:gd name="T11" fmla="*/ 208 h 208"/>
                <a:gd name="T12" fmla="*/ 0 w 46"/>
                <a:gd name="T13" fmla="*/ 1 h 208"/>
                <a:gd name="T14" fmla="*/ 0 w 46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08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5" name="Freeform 138"/>
            <p:cNvSpPr>
              <a:spLocks/>
            </p:cNvSpPr>
            <p:nvPr/>
          </p:nvSpPr>
          <p:spPr bwMode="auto">
            <a:xfrm>
              <a:off x="6229351" y="-1608138"/>
              <a:ext cx="363538" cy="842963"/>
            </a:xfrm>
            <a:custGeom>
              <a:avLst/>
              <a:gdLst>
                <a:gd name="T0" fmla="*/ 229 w 229"/>
                <a:gd name="T1" fmla="*/ 0 h 531"/>
                <a:gd name="T2" fmla="*/ 0 w 229"/>
                <a:gd name="T3" fmla="*/ 0 h 531"/>
                <a:gd name="T4" fmla="*/ 117 w 229"/>
                <a:gd name="T5" fmla="*/ 531 h 531"/>
                <a:gd name="T6" fmla="*/ 229 w 229"/>
                <a:gd name="T7" fmla="*/ 531 h 531"/>
                <a:gd name="T8" fmla="*/ 229 w 229"/>
                <a:gd name="T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531">
                  <a:moveTo>
                    <a:pt x="229" y="0"/>
                  </a:moveTo>
                  <a:lnTo>
                    <a:pt x="0" y="0"/>
                  </a:lnTo>
                  <a:lnTo>
                    <a:pt x="117" y="531"/>
                  </a:lnTo>
                  <a:lnTo>
                    <a:pt x="229" y="531"/>
                  </a:lnTo>
                  <a:lnTo>
                    <a:pt x="229" y="0"/>
                  </a:lnTo>
                  <a:close/>
                </a:path>
              </a:pathLst>
            </a:custGeom>
            <a:solidFill>
              <a:srgbClr val="D0C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6" name="Freeform 139"/>
            <p:cNvSpPr>
              <a:spLocks/>
            </p:cNvSpPr>
            <p:nvPr/>
          </p:nvSpPr>
          <p:spPr bwMode="auto">
            <a:xfrm>
              <a:off x="6229351" y="-1608138"/>
              <a:ext cx="363538" cy="842963"/>
            </a:xfrm>
            <a:custGeom>
              <a:avLst/>
              <a:gdLst>
                <a:gd name="T0" fmla="*/ 229 w 229"/>
                <a:gd name="T1" fmla="*/ 0 h 531"/>
                <a:gd name="T2" fmla="*/ 0 w 229"/>
                <a:gd name="T3" fmla="*/ 0 h 531"/>
                <a:gd name="T4" fmla="*/ 117 w 229"/>
                <a:gd name="T5" fmla="*/ 531 h 531"/>
                <a:gd name="T6" fmla="*/ 229 w 229"/>
                <a:gd name="T7" fmla="*/ 531 h 531"/>
                <a:gd name="T8" fmla="*/ 229 w 229"/>
                <a:gd name="T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531">
                  <a:moveTo>
                    <a:pt x="229" y="0"/>
                  </a:moveTo>
                  <a:lnTo>
                    <a:pt x="0" y="0"/>
                  </a:lnTo>
                  <a:lnTo>
                    <a:pt x="117" y="531"/>
                  </a:lnTo>
                  <a:lnTo>
                    <a:pt x="229" y="531"/>
                  </a:lnTo>
                  <a:lnTo>
                    <a:pt x="2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7" name="Freeform 140"/>
            <p:cNvSpPr>
              <a:spLocks/>
            </p:cNvSpPr>
            <p:nvPr/>
          </p:nvSpPr>
          <p:spPr bwMode="auto">
            <a:xfrm>
              <a:off x="6181726" y="-1646238"/>
              <a:ext cx="411163" cy="923925"/>
            </a:xfrm>
            <a:custGeom>
              <a:avLst/>
              <a:gdLst>
                <a:gd name="T0" fmla="*/ 97 w 97"/>
                <a:gd name="T1" fmla="*/ 0 h 217"/>
                <a:gd name="T2" fmla="*/ 5 w 97"/>
                <a:gd name="T3" fmla="*/ 0 h 217"/>
                <a:gd name="T4" fmla="*/ 1 w 97"/>
                <a:gd name="T5" fmla="*/ 2 h 217"/>
                <a:gd name="T6" fmla="*/ 0 w 97"/>
                <a:gd name="T7" fmla="*/ 5 h 217"/>
                <a:gd name="T8" fmla="*/ 0 w 97"/>
                <a:gd name="T9" fmla="*/ 6 h 217"/>
                <a:gd name="T10" fmla="*/ 46 w 97"/>
                <a:gd name="T11" fmla="*/ 213 h 217"/>
                <a:gd name="T12" fmla="*/ 46 w 97"/>
                <a:gd name="T13" fmla="*/ 213 h 217"/>
                <a:gd name="T14" fmla="*/ 46 w 97"/>
                <a:gd name="T15" fmla="*/ 214 h 217"/>
                <a:gd name="T16" fmla="*/ 51 w 97"/>
                <a:gd name="T17" fmla="*/ 217 h 217"/>
                <a:gd name="T18" fmla="*/ 51 w 97"/>
                <a:gd name="T19" fmla="*/ 217 h 217"/>
                <a:gd name="T20" fmla="*/ 70 w 97"/>
                <a:gd name="T21" fmla="*/ 216 h 217"/>
                <a:gd name="T22" fmla="*/ 97 w 97"/>
                <a:gd name="T23" fmla="*/ 216 h 217"/>
                <a:gd name="T24" fmla="*/ 97 w 97"/>
                <a:gd name="T25" fmla="*/ 207 h 217"/>
                <a:gd name="T26" fmla="*/ 55 w 97"/>
                <a:gd name="T27" fmla="*/ 207 h 217"/>
                <a:gd name="T28" fmla="*/ 11 w 97"/>
                <a:gd name="T29" fmla="*/ 9 h 217"/>
                <a:gd name="T30" fmla="*/ 97 w 97"/>
                <a:gd name="T31" fmla="*/ 9 h 217"/>
                <a:gd name="T32" fmla="*/ 97 w 97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217">
                  <a:moveTo>
                    <a:pt x="9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46" y="213"/>
                    <a:pt x="46" y="214"/>
                    <a:pt x="46" y="214"/>
                  </a:cubicBezTo>
                  <a:cubicBezTo>
                    <a:pt x="47" y="216"/>
                    <a:pt x="49" y="217"/>
                    <a:pt x="51" y="217"/>
                  </a:cubicBezTo>
                  <a:cubicBezTo>
                    <a:pt x="51" y="217"/>
                    <a:pt x="51" y="217"/>
                    <a:pt x="51" y="217"/>
                  </a:cubicBezTo>
                  <a:cubicBezTo>
                    <a:pt x="70" y="216"/>
                    <a:pt x="70" y="216"/>
                    <a:pt x="70" y="216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7" y="207"/>
                    <a:pt x="97" y="207"/>
                    <a:pt x="97" y="207"/>
                  </a:cubicBezTo>
                  <a:cubicBezTo>
                    <a:pt x="55" y="207"/>
                    <a:pt x="55" y="207"/>
                    <a:pt x="55" y="20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D0CF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8" name="Freeform 141"/>
            <p:cNvSpPr>
              <a:spLocks/>
            </p:cNvSpPr>
            <p:nvPr/>
          </p:nvSpPr>
          <p:spPr bwMode="auto">
            <a:xfrm>
              <a:off x="9656763" y="-790576"/>
              <a:ext cx="2222500" cy="561975"/>
            </a:xfrm>
            <a:custGeom>
              <a:avLst/>
              <a:gdLst>
                <a:gd name="T0" fmla="*/ 524 w 524"/>
                <a:gd name="T1" fmla="*/ 132 h 132"/>
                <a:gd name="T2" fmla="*/ 64 w 524"/>
                <a:gd name="T3" fmla="*/ 132 h 132"/>
                <a:gd name="T4" fmla="*/ 0 w 524"/>
                <a:gd name="T5" fmla="*/ 67 h 132"/>
                <a:gd name="T6" fmla="*/ 0 w 524"/>
                <a:gd name="T7" fmla="*/ 57 h 132"/>
                <a:gd name="T8" fmla="*/ 64 w 524"/>
                <a:gd name="T9" fmla="*/ 0 h 132"/>
                <a:gd name="T10" fmla="*/ 524 w 524"/>
                <a:gd name="T11" fmla="*/ 0 h 132"/>
                <a:gd name="T12" fmla="*/ 509 w 524"/>
                <a:gd name="T13" fmla="*/ 63 h 132"/>
                <a:gd name="T14" fmla="*/ 524 w 524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4" h="132">
                  <a:moveTo>
                    <a:pt x="524" y="132"/>
                  </a:moveTo>
                  <a:cubicBezTo>
                    <a:pt x="64" y="132"/>
                    <a:pt x="64" y="132"/>
                    <a:pt x="64" y="132"/>
                  </a:cubicBezTo>
                  <a:cubicBezTo>
                    <a:pt x="29" y="132"/>
                    <a:pt x="0" y="101"/>
                    <a:pt x="0" y="6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3"/>
                    <a:pt x="29" y="0"/>
                    <a:pt x="64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24" y="0"/>
                    <a:pt x="509" y="21"/>
                    <a:pt x="509" y="63"/>
                  </a:cubicBezTo>
                  <a:cubicBezTo>
                    <a:pt x="509" y="111"/>
                    <a:pt x="524" y="132"/>
                    <a:pt x="524" y="132"/>
                  </a:cubicBezTo>
                  <a:close/>
                </a:path>
              </a:pathLst>
            </a:custGeom>
            <a:solidFill>
              <a:srgbClr val="FCF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9" name="Freeform 142"/>
            <p:cNvSpPr>
              <a:spLocks/>
            </p:cNvSpPr>
            <p:nvPr/>
          </p:nvSpPr>
          <p:spPr bwMode="auto">
            <a:xfrm>
              <a:off x="9672638" y="-825501"/>
              <a:ext cx="319088" cy="622300"/>
            </a:xfrm>
            <a:custGeom>
              <a:avLst/>
              <a:gdLst>
                <a:gd name="T0" fmla="*/ 67 w 75"/>
                <a:gd name="T1" fmla="*/ 146 h 146"/>
                <a:gd name="T2" fmla="*/ 0 w 75"/>
                <a:gd name="T3" fmla="*/ 76 h 146"/>
                <a:gd name="T4" fmla="*/ 0 w 75"/>
                <a:gd name="T5" fmla="*/ 67 h 146"/>
                <a:gd name="T6" fmla="*/ 69 w 75"/>
                <a:gd name="T7" fmla="*/ 0 h 146"/>
                <a:gd name="T8" fmla="*/ 75 w 75"/>
                <a:gd name="T9" fmla="*/ 6 h 146"/>
                <a:gd name="T10" fmla="*/ 69 w 75"/>
                <a:gd name="T11" fmla="*/ 12 h 146"/>
                <a:gd name="T12" fmla="*/ 12 w 75"/>
                <a:gd name="T13" fmla="*/ 67 h 146"/>
                <a:gd name="T14" fmla="*/ 12 w 75"/>
                <a:gd name="T15" fmla="*/ 76 h 146"/>
                <a:gd name="T16" fmla="*/ 67 w 75"/>
                <a:gd name="T17" fmla="*/ 133 h 146"/>
                <a:gd name="T18" fmla="*/ 73 w 75"/>
                <a:gd name="T19" fmla="*/ 140 h 146"/>
                <a:gd name="T20" fmla="*/ 67 w 75"/>
                <a:gd name="T21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146">
                  <a:moveTo>
                    <a:pt x="67" y="146"/>
                  </a:moveTo>
                  <a:cubicBezTo>
                    <a:pt x="30" y="146"/>
                    <a:pt x="0" y="115"/>
                    <a:pt x="0" y="7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9" y="0"/>
                  </a:cubicBezTo>
                  <a:cubicBezTo>
                    <a:pt x="72" y="0"/>
                    <a:pt x="75" y="2"/>
                    <a:pt x="75" y="6"/>
                  </a:cubicBezTo>
                  <a:cubicBezTo>
                    <a:pt x="75" y="9"/>
                    <a:pt x="72" y="12"/>
                    <a:pt x="69" y="12"/>
                  </a:cubicBezTo>
                  <a:cubicBezTo>
                    <a:pt x="37" y="12"/>
                    <a:pt x="12" y="36"/>
                    <a:pt x="12" y="67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108"/>
                    <a:pt x="37" y="133"/>
                    <a:pt x="67" y="133"/>
                  </a:cubicBezTo>
                  <a:cubicBezTo>
                    <a:pt x="70" y="133"/>
                    <a:pt x="73" y="136"/>
                    <a:pt x="73" y="140"/>
                  </a:cubicBezTo>
                  <a:cubicBezTo>
                    <a:pt x="73" y="143"/>
                    <a:pt x="70" y="146"/>
                    <a:pt x="67" y="146"/>
                  </a:cubicBezTo>
                  <a:close/>
                </a:path>
              </a:pathLst>
            </a:custGeom>
            <a:solidFill>
              <a:srgbClr val="8C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0" name="Freeform 143"/>
            <p:cNvSpPr>
              <a:spLocks/>
            </p:cNvSpPr>
            <p:nvPr/>
          </p:nvSpPr>
          <p:spPr bwMode="auto">
            <a:xfrm>
              <a:off x="9621838" y="-825501"/>
              <a:ext cx="2308225" cy="630238"/>
            </a:xfrm>
            <a:custGeom>
              <a:avLst/>
              <a:gdLst>
                <a:gd name="T0" fmla="*/ 544 w 544"/>
                <a:gd name="T1" fmla="*/ 148 h 148"/>
                <a:gd name="T2" fmla="*/ 70 w 544"/>
                <a:gd name="T3" fmla="*/ 148 h 148"/>
                <a:gd name="T4" fmla="*/ 0 w 544"/>
                <a:gd name="T5" fmla="*/ 75 h 148"/>
                <a:gd name="T6" fmla="*/ 0 w 544"/>
                <a:gd name="T7" fmla="*/ 65 h 148"/>
                <a:gd name="T8" fmla="*/ 70 w 544"/>
                <a:gd name="T9" fmla="*/ 0 h 148"/>
                <a:gd name="T10" fmla="*/ 544 w 544"/>
                <a:gd name="T11" fmla="*/ 0 h 148"/>
                <a:gd name="T12" fmla="*/ 544 w 544"/>
                <a:gd name="T13" fmla="*/ 12 h 148"/>
                <a:gd name="T14" fmla="*/ 70 w 544"/>
                <a:gd name="T15" fmla="*/ 12 h 148"/>
                <a:gd name="T16" fmla="*/ 12 w 544"/>
                <a:gd name="T17" fmla="*/ 65 h 148"/>
                <a:gd name="T18" fmla="*/ 12 w 544"/>
                <a:gd name="T19" fmla="*/ 75 h 148"/>
                <a:gd name="T20" fmla="*/ 70 w 544"/>
                <a:gd name="T21" fmla="*/ 132 h 148"/>
                <a:gd name="T22" fmla="*/ 544 w 544"/>
                <a:gd name="T23" fmla="*/ 132 h 148"/>
                <a:gd name="T24" fmla="*/ 544 w 544"/>
                <a:gd name="T2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4" h="148">
                  <a:moveTo>
                    <a:pt x="544" y="148"/>
                  </a:moveTo>
                  <a:cubicBezTo>
                    <a:pt x="70" y="148"/>
                    <a:pt x="70" y="148"/>
                    <a:pt x="70" y="148"/>
                  </a:cubicBezTo>
                  <a:cubicBezTo>
                    <a:pt x="33" y="148"/>
                    <a:pt x="0" y="114"/>
                    <a:pt x="0" y="7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28"/>
                    <a:pt x="31" y="0"/>
                    <a:pt x="70" y="0"/>
                  </a:cubicBezTo>
                  <a:cubicBezTo>
                    <a:pt x="544" y="0"/>
                    <a:pt x="544" y="0"/>
                    <a:pt x="544" y="0"/>
                  </a:cubicBezTo>
                  <a:cubicBezTo>
                    <a:pt x="544" y="12"/>
                    <a:pt x="544" y="12"/>
                    <a:pt x="544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38" y="12"/>
                    <a:pt x="12" y="36"/>
                    <a:pt x="12" y="6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106"/>
                    <a:pt x="40" y="132"/>
                    <a:pt x="70" y="132"/>
                  </a:cubicBezTo>
                  <a:cubicBezTo>
                    <a:pt x="544" y="132"/>
                    <a:pt x="544" y="132"/>
                    <a:pt x="544" y="132"/>
                  </a:cubicBezTo>
                  <a:lnTo>
                    <a:pt x="544" y="148"/>
                  </a:lnTo>
                  <a:close/>
                </a:path>
              </a:pathLst>
            </a:custGeom>
            <a:solidFill>
              <a:srgbClr val="F16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1" name="Line 144"/>
            <p:cNvSpPr>
              <a:spLocks noChangeShapeType="1"/>
            </p:cNvSpPr>
            <p:nvPr/>
          </p:nvSpPr>
          <p:spPr bwMode="auto">
            <a:xfrm>
              <a:off x="9953626" y="-377826"/>
              <a:ext cx="1824038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2" name="Line 145"/>
            <p:cNvSpPr>
              <a:spLocks noChangeShapeType="1"/>
            </p:cNvSpPr>
            <p:nvPr/>
          </p:nvSpPr>
          <p:spPr bwMode="auto">
            <a:xfrm>
              <a:off x="9928226" y="-327026"/>
              <a:ext cx="1733550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3" name="Line 146"/>
            <p:cNvSpPr>
              <a:spLocks noChangeShapeType="1"/>
            </p:cNvSpPr>
            <p:nvPr/>
          </p:nvSpPr>
          <p:spPr bwMode="auto">
            <a:xfrm>
              <a:off x="10123488" y="-441326"/>
              <a:ext cx="1631950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4" name="Line 147"/>
            <p:cNvSpPr>
              <a:spLocks noChangeShapeType="1"/>
            </p:cNvSpPr>
            <p:nvPr/>
          </p:nvSpPr>
          <p:spPr bwMode="auto">
            <a:xfrm>
              <a:off x="10063163" y="-573088"/>
              <a:ext cx="1319213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5" name="Line 148"/>
            <p:cNvSpPr>
              <a:spLocks noChangeShapeType="1"/>
            </p:cNvSpPr>
            <p:nvPr/>
          </p:nvSpPr>
          <p:spPr bwMode="auto">
            <a:xfrm>
              <a:off x="9867901" y="-650876"/>
              <a:ext cx="1887538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6" name="Line 149"/>
            <p:cNvSpPr>
              <a:spLocks noChangeShapeType="1"/>
            </p:cNvSpPr>
            <p:nvPr/>
          </p:nvSpPr>
          <p:spPr bwMode="auto">
            <a:xfrm>
              <a:off x="10037763" y="-709613"/>
              <a:ext cx="1717675" cy="0"/>
            </a:xfrm>
            <a:prstGeom prst="line">
              <a:avLst/>
            </a:prstGeom>
            <a:noFill/>
            <a:ln w="15875" cap="rnd">
              <a:solidFill>
                <a:srgbClr val="C5C5C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603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评估文件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917ACB0-A0DF-4A80-BD25-D4E293A1CFAF}"/>
              </a:ext>
            </a:extLst>
          </p:cNvPr>
          <p:cNvSpPr/>
          <p:nvPr/>
        </p:nvSpPr>
        <p:spPr>
          <a:xfrm>
            <a:off x="2059556" y="1655427"/>
            <a:ext cx="2082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30200" eaLnBrk="1" fontAlgn="auto" hangingPunct="1">
              <a:spcBef>
                <a:spcPct val="20000"/>
              </a:spcBef>
              <a:spcAft>
                <a:spcPts val="0"/>
              </a:spcAft>
              <a:buSzPct val="85000"/>
              <a:buFont typeface="Wingdings" pitchFamily="2" charset="2"/>
              <a:buChar char="q"/>
              <a:tabLst>
                <a:tab pos="8521700" algn="r"/>
              </a:tabLst>
              <a:defRPr/>
            </a:pPr>
            <a:r>
              <a:rPr kumimoji="1" lang="en-US" altLang="de-DE" sz="2800" b="1" i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cs typeface="+mn-ea"/>
                <a:sym typeface="+mn-lt"/>
              </a:rPr>
              <a:t> </a:t>
            </a:r>
            <a:r>
              <a:rPr kumimoji="1" lang="zh-CN" altLang="en-US" sz="2800" b="1" i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cs typeface="+mn-ea"/>
                <a:sym typeface="+mn-lt"/>
              </a:rPr>
              <a:t>评估</a:t>
            </a:r>
            <a:r>
              <a:rPr kumimoji="1" lang="en-US" altLang="zh-CN" sz="2800" b="1" i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cs typeface="+mn-ea"/>
                <a:sym typeface="+mn-lt"/>
              </a:rPr>
              <a:t>12</a:t>
            </a:r>
            <a:r>
              <a:rPr kumimoji="1" lang="zh-CN" altLang="en-US" sz="2800" b="1" i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cs typeface="+mn-ea"/>
                <a:sym typeface="+mn-lt"/>
              </a:rPr>
              <a:t>条</a:t>
            </a:r>
            <a:endParaRPr kumimoji="1" lang="de-DE" altLang="zh-CN" sz="2800" b="1" i="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xmlns="" id="{5862F575-780A-4289-8B04-6B7AB5D2A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8118" y="2483035"/>
            <a:ext cx="8215764" cy="830997"/>
          </a:xfrm>
          <a:prstGeom prst="rect">
            <a:avLst/>
          </a:prstGeom>
          <a:solidFill>
            <a:srgbClr val="F4BE38"/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2400" i="0" dirty="0">
                <a:cs typeface="+mn-ea"/>
                <a:sym typeface="+mn-lt"/>
              </a:rPr>
              <a:t>教高</a:t>
            </a:r>
            <a:r>
              <a:rPr lang="en-US" altLang="zh-CN" sz="2400" i="0" dirty="0">
                <a:cs typeface="+mn-ea"/>
                <a:sym typeface="+mn-lt"/>
              </a:rPr>
              <a:t>[2011]9</a:t>
            </a:r>
            <a:r>
              <a:rPr lang="zh-CN" altLang="en-US" sz="2400" i="0" dirty="0">
                <a:cs typeface="+mn-ea"/>
                <a:sym typeface="+mn-lt"/>
              </a:rPr>
              <a:t>号：</a:t>
            </a:r>
            <a:r>
              <a:rPr lang="en-US" altLang="zh-CN" sz="2400" dirty="0">
                <a:cs typeface="+mn-ea"/>
                <a:sym typeface="+mn-lt"/>
              </a:rPr>
              <a:t>2011</a:t>
            </a:r>
            <a:r>
              <a:rPr lang="zh-CN" altLang="zh-CN" sz="2400" dirty="0">
                <a:cs typeface="+mn-ea"/>
                <a:sym typeface="+mn-lt"/>
              </a:rPr>
              <a:t>年</a:t>
            </a:r>
            <a:r>
              <a:rPr lang="en-US" altLang="zh-CN" sz="2400" dirty="0">
                <a:cs typeface="+mn-ea"/>
                <a:sym typeface="+mn-lt"/>
              </a:rPr>
              <a:t>10</a:t>
            </a:r>
            <a:r>
              <a:rPr lang="zh-CN" altLang="zh-CN" sz="2400" dirty="0">
                <a:cs typeface="+mn-ea"/>
                <a:sym typeface="+mn-lt"/>
              </a:rPr>
              <a:t>月</a:t>
            </a:r>
            <a:r>
              <a:rPr lang="en-US" altLang="zh-CN" sz="2400" dirty="0">
                <a:cs typeface="+mn-ea"/>
                <a:sym typeface="+mn-lt"/>
              </a:rPr>
              <a:t>31</a:t>
            </a:r>
            <a:r>
              <a:rPr lang="zh-CN" altLang="zh-CN" sz="2400" dirty="0">
                <a:cs typeface="+mn-ea"/>
                <a:sym typeface="+mn-lt"/>
              </a:rPr>
              <a:t>日，教育部下发了《教育部关于普通高等学校本科教学评估工作的意见》</a:t>
            </a:r>
            <a:endParaRPr lang="en-US" altLang="zh-CN" sz="2400" i="0" dirty="0"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B6F64AE-2100-4099-BD72-79EB2BCD4CD0}"/>
              </a:ext>
            </a:extLst>
          </p:cNvPr>
          <p:cNvSpPr/>
          <p:nvPr/>
        </p:nvSpPr>
        <p:spPr>
          <a:xfrm>
            <a:off x="1988118" y="3658641"/>
            <a:ext cx="256093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330200" eaLnBrk="1" fontAlgn="auto" hangingPunct="1">
              <a:spcBef>
                <a:spcPct val="20000"/>
              </a:spcBef>
              <a:spcAft>
                <a:spcPts val="0"/>
              </a:spcAft>
              <a:buSzPct val="85000"/>
              <a:buFont typeface="Wingdings" pitchFamily="2" charset="2"/>
              <a:buChar char="q"/>
              <a:tabLst>
                <a:tab pos="8521700" algn="r"/>
              </a:tabLst>
              <a:defRPr/>
            </a:pPr>
            <a:r>
              <a:rPr kumimoji="1" lang="en-US" altLang="de-DE" sz="2800" b="1" i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cs typeface="+mn-ea"/>
                <a:sym typeface="+mn-lt"/>
              </a:rPr>
              <a:t> </a:t>
            </a:r>
            <a:r>
              <a:rPr kumimoji="1" lang="zh-CN" altLang="en-US" sz="2800" b="1" i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cs typeface="+mn-ea"/>
                <a:sym typeface="+mn-lt"/>
              </a:rPr>
              <a:t>质量</a:t>
            </a:r>
            <a:r>
              <a:rPr kumimoji="1" lang="en-US" altLang="zh-CN" sz="2800" b="1" i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cs typeface="+mn-ea"/>
                <a:sym typeface="+mn-lt"/>
              </a:rPr>
              <a:t>30</a:t>
            </a:r>
            <a:r>
              <a:rPr kumimoji="1" lang="zh-CN" altLang="en-US" sz="2800" b="1" i="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cs typeface="+mn-ea"/>
                <a:sym typeface="+mn-lt"/>
              </a:rPr>
              <a:t>条</a:t>
            </a:r>
            <a:endParaRPr kumimoji="1" lang="de-DE" altLang="zh-CN" sz="2800" b="1" i="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cs typeface="+mn-ea"/>
              <a:sym typeface="+mn-lt"/>
            </a:endParaRPr>
          </a:p>
        </p:txBody>
      </p:sp>
      <p:sp>
        <p:nvSpPr>
          <p:cNvPr id="21" name="Rectangle 11">
            <a:extLst>
              <a:ext uri="{FF2B5EF4-FFF2-40B4-BE49-F238E27FC236}">
                <a16:creationId xmlns:a16="http://schemas.microsoft.com/office/drawing/2014/main" xmlns="" id="{975C5578-231F-4D53-A8C2-CA6385D37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8118" y="4390334"/>
            <a:ext cx="8215764" cy="830997"/>
          </a:xfrm>
          <a:prstGeom prst="rect">
            <a:avLst/>
          </a:prstGeom>
          <a:solidFill>
            <a:srgbClr val="F4BE38"/>
          </a:solidFill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/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zh-CN" altLang="en-US" sz="2400" i="0" dirty="0">
                <a:cs typeface="+mn-ea"/>
                <a:sym typeface="+mn-lt"/>
              </a:rPr>
              <a:t>教高</a:t>
            </a:r>
            <a:r>
              <a:rPr lang="en-US" altLang="zh-CN" sz="2400" i="0" dirty="0">
                <a:cs typeface="+mn-ea"/>
                <a:sym typeface="+mn-lt"/>
              </a:rPr>
              <a:t>[2012]4</a:t>
            </a:r>
            <a:r>
              <a:rPr lang="zh-CN" altLang="en-US" sz="2400" i="0" dirty="0">
                <a:cs typeface="+mn-ea"/>
                <a:sym typeface="+mn-lt"/>
              </a:rPr>
              <a:t>号：</a:t>
            </a:r>
            <a:r>
              <a:rPr lang="en-US" altLang="zh-CN" sz="2400" dirty="0">
                <a:cs typeface="+mn-ea"/>
                <a:sym typeface="+mn-lt"/>
              </a:rPr>
              <a:t>2012</a:t>
            </a:r>
            <a:r>
              <a:rPr lang="zh-CN" altLang="zh-CN" sz="2400" dirty="0">
                <a:cs typeface="+mn-ea"/>
                <a:sym typeface="+mn-lt"/>
              </a:rPr>
              <a:t>年</a:t>
            </a:r>
            <a:r>
              <a:rPr lang="en-US" altLang="zh-CN" sz="2400" dirty="0">
                <a:cs typeface="+mn-ea"/>
                <a:sym typeface="+mn-lt"/>
              </a:rPr>
              <a:t>3</a:t>
            </a:r>
            <a:r>
              <a:rPr lang="zh-CN" altLang="zh-CN" sz="2400" dirty="0">
                <a:cs typeface="+mn-ea"/>
                <a:sym typeface="+mn-lt"/>
              </a:rPr>
              <a:t>月</a:t>
            </a:r>
            <a:r>
              <a:rPr lang="en-US" altLang="zh-CN" sz="2400" dirty="0">
                <a:cs typeface="+mn-ea"/>
                <a:sym typeface="+mn-lt"/>
              </a:rPr>
              <a:t>19</a:t>
            </a:r>
            <a:r>
              <a:rPr lang="zh-CN" altLang="zh-CN" sz="2400" dirty="0">
                <a:cs typeface="+mn-ea"/>
                <a:sym typeface="+mn-lt"/>
              </a:rPr>
              <a:t>日，教育部下发了《教育部关于全面提高高等教育质量的若干意见》，共有</a:t>
            </a:r>
            <a:r>
              <a:rPr lang="en-US" altLang="zh-CN" sz="2400" dirty="0">
                <a:cs typeface="+mn-ea"/>
                <a:sym typeface="+mn-lt"/>
              </a:rPr>
              <a:t>30</a:t>
            </a:r>
            <a:r>
              <a:rPr lang="zh-CN" altLang="zh-CN" sz="2400" dirty="0">
                <a:cs typeface="+mn-ea"/>
                <a:sym typeface="+mn-lt"/>
              </a:rPr>
              <a:t>条意见</a:t>
            </a:r>
            <a:r>
              <a:rPr lang="zh-CN" altLang="en-US" sz="2400" dirty="0">
                <a:cs typeface="+mn-ea"/>
                <a:sym typeface="+mn-lt"/>
              </a:rPr>
              <a:t>。</a:t>
            </a:r>
            <a:endParaRPr lang="en-US" altLang="zh-CN" sz="2400" i="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6612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评估背景</a:t>
            </a:r>
          </a:p>
        </p:txBody>
      </p:sp>
      <p:graphicFrame>
        <p:nvGraphicFramePr>
          <p:cNvPr id="37" name="图示 36">
            <a:extLst>
              <a:ext uri="{FF2B5EF4-FFF2-40B4-BE49-F238E27FC236}">
                <a16:creationId xmlns:a16="http://schemas.microsoft.com/office/drawing/2014/main" xmlns="" id="{7C1A326E-79F2-4CEB-99B0-72EAEFAC5E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6876655"/>
              </p:ext>
            </p:extLst>
          </p:nvPr>
        </p:nvGraphicFramePr>
        <p:xfrm>
          <a:off x="2136172" y="2291304"/>
          <a:ext cx="7919656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8" name="图示 37">
            <a:extLst>
              <a:ext uri="{FF2B5EF4-FFF2-40B4-BE49-F238E27FC236}">
                <a16:creationId xmlns:a16="http://schemas.microsoft.com/office/drawing/2014/main" xmlns="" id="{05A8D629-29A4-4998-8B2A-D68F6AC7F6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3468610"/>
              </p:ext>
            </p:extLst>
          </p:nvPr>
        </p:nvGraphicFramePr>
        <p:xfrm>
          <a:off x="2279576" y="3736606"/>
          <a:ext cx="7632848" cy="2839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9" name="标题 17">
            <a:extLst>
              <a:ext uri="{FF2B5EF4-FFF2-40B4-BE49-F238E27FC236}">
                <a16:creationId xmlns:a16="http://schemas.microsoft.com/office/drawing/2014/main" xmlns="" id="{7D330C2C-5FEF-420B-BC11-5B14A9D89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4444" y="901351"/>
            <a:ext cx="6923112" cy="1143000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“一二三”质量保障新制度</a:t>
            </a:r>
          </a:p>
        </p:txBody>
      </p:sp>
    </p:spTree>
    <p:extLst>
      <p:ext uri="{BB962C8B-B14F-4D97-AF65-F5344CB8AC3E}">
        <p14:creationId xmlns:p14="http://schemas.microsoft.com/office/powerpoint/2010/main" val="342478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两大支柱</a:t>
            </a:r>
          </a:p>
        </p:txBody>
      </p:sp>
      <p:graphicFrame>
        <p:nvGraphicFramePr>
          <p:cNvPr id="10" name="图示 9">
            <a:extLst>
              <a:ext uri="{FF2B5EF4-FFF2-40B4-BE49-F238E27FC236}">
                <a16:creationId xmlns:a16="http://schemas.microsoft.com/office/drawing/2014/main" xmlns="" id="{23FD9DBD-D9E9-4C44-A88E-2B2BF91F63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5022927"/>
              </p:ext>
            </p:extLst>
          </p:nvPr>
        </p:nvGraphicFramePr>
        <p:xfrm>
          <a:off x="3048000" y="2484894"/>
          <a:ext cx="6096000" cy="3007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标题 17">
            <a:extLst>
              <a:ext uri="{FF2B5EF4-FFF2-40B4-BE49-F238E27FC236}">
                <a16:creationId xmlns:a16="http://schemas.microsoft.com/office/drawing/2014/main" xmlns="" id="{E6B7D5EA-2E59-4D75-A03A-974370259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4444" y="901351"/>
            <a:ext cx="6923112" cy="1143000"/>
          </a:xfrm>
        </p:spPr>
        <p:txBody>
          <a:bodyPr>
            <a:normAutofit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院校评估</a:t>
            </a:r>
            <a:r>
              <a:rPr lang="en-US" altLang="zh-CN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+</a:t>
            </a:r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专业认证</a:t>
            </a:r>
          </a:p>
        </p:txBody>
      </p:sp>
    </p:spTree>
    <p:extLst>
      <p:ext uri="{BB962C8B-B14F-4D97-AF65-F5344CB8AC3E}">
        <p14:creationId xmlns:p14="http://schemas.microsoft.com/office/powerpoint/2010/main" val="122201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评估形势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E937F6FD-7966-41D3-933B-F1C4AC9E6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149220"/>
              </p:ext>
            </p:extLst>
          </p:nvPr>
        </p:nvGraphicFramePr>
        <p:xfrm>
          <a:off x="336778" y="1916832"/>
          <a:ext cx="11378971" cy="3302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22491">
                  <a:extLst>
                    <a:ext uri="{9D8B030D-6E8A-4147-A177-3AD203B41FA5}">
                      <a16:colId xmlns:a16="http://schemas.microsoft.com/office/drawing/2014/main" xmlns="" val="3329152349"/>
                    </a:ext>
                  </a:extLst>
                </a:gridCol>
                <a:gridCol w="1655959">
                  <a:extLst>
                    <a:ext uri="{9D8B030D-6E8A-4147-A177-3AD203B41FA5}">
                      <a16:colId xmlns:a16="http://schemas.microsoft.com/office/drawing/2014/main" xmlns="" val="1816946684"/>
                    </a:ext>
                  </a:extLst>
                </a:gridCol>
                <a:gridCol w="1168912">
                  <a:extLst>
                    <a:ext uri="{9D8B030D-6E8A-4147-A177-3AD203B41FA5}">
                      <a16:colId xmlns:a16="http://schemas.microsoft.com/office/drawing/2014/main" xmlns="" val="4140104823"/>
                    </a:ext>
                  </a:extLst>
                </a:gridCol>
                <a:gridCol w="1363731">
                  <a:extLst>
                    <a:ext uri="{9D8B030D-6E8A-4147-A177-3AD203B41FA5}">
                      <a16:colId xmlns:a16="http://schemas.microsoft.com/office/drawing/2014/main" xmlns="" val="2391580180"/>
                    </a:ext>
                  </a:extLst>
                </a:gridCol>
                <a:gridCol w="1363731">
                  <a:extLst>
                    <a:ext uri="{9D8B030D-6E8A-4147-A177-3AD203B41FA5}">
                      <a16:colId xmlns:a16="http://schemas.microsoft.com/office/drawing/2014/main" xmlns="" val="2818272451"/>
                    </a:ext>
                  </a:extLst>
                </a:gridCol>
                <a:gridCol w="1266321">
                  <a:extLst>
                    <a:ext uri="{9D8B030D-6E8A-4147-A177-3AD203B41FA5}">
                      <a16:colId xmlns:a16="http://schemas.microsoft.com/office/drawing/2014/main" xmlns="" val="4225985819"/>
                    </a:ext>
                  </a:extLst>
                </a:gridCol>
                <a:gridCol w="1266321">
                  <a:extLst>
                    <a:ext uri="{9D8B030D-6E8A-4147-A177-3AD203B41FA5}">
                      <a16:colId xmlns:a16="http://schemas.microsoft.com/office/drawing/2014/main" xmlns="" val="2881680953"/>
                    </a:ext>
                  </a:extLst>
                </a:gridCol>
                <a:gridCol w="1071505">
                  <a:extLst>
                    <a:ext uri="{9D8B030D-6E8A-4147-A177-3AD203B41FA5}">
                      <a16:colId xmlns:a16="http://schemas.microsoft.com/office/drawing/2014/main" xmlns="" val="3446438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年份</a:t>
                      </a: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2009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2011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2012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2013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2014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2015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81155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当年新设院校数（所）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11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22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23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33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35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21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3603657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院校总数（所）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239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261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291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314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347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382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403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190026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当年接受合格评估院校数（所）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18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17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43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41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23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25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97598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接受合格评估院校总数（所）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37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80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121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144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169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194171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接受合格评估院校占比（</a:t>
                      </a:r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%</a:t>
                      </a:r>
                      <a:r>
                        <a:rPr lang="zh-CN" altLang="en-US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0.8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7.7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12.7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25.5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34.9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37.7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latin typeface="+mn-lt"/>
                          <a:ea typeface="+mn-ea"/>
                          <a:cs typeface="+mn-ea"/>
                          <a:sym typeface="+mn-lt"/>
                        </a:rPr>
                        <a:t>41.9</a:t>
                      </a:r>
                      <a:endParaRPr lang="zh-CN" altLang="en-US" dirty="0"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59830324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6DB7013-79F1-4631-BB94-8A8FC6D6C732}"/>
              </a:ext>
            </a:extLst>
          </p:cNvPr>
          <p:cNvSpPr txBox="1"/>
          <p:nvPr/>
        </p:nvSpPr>
        <p:spPr>
          <a:xfrm>
            <a:off x="395535" y="5805264"/>
            <a:ext cx="11320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        截止</a:t>
            </a:r>
            <a:r>
              <a:rPr lang="en-US" altLang="zh-CN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2015</a:t>
            </a:r>
            <a:r>
              <a:rPr lang="zh-CN" altLang="zh-CN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年，我国新建本科院校</a:t>
            </a:r>
            <a:r>
              <a:rPr lang="zh-CN" altLang="en-US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（不含独立学院）</a:t>
            </a:r>
            <a:r>
              <a:rPr lang="en-US" altLang="zh-CN" spc="-100" dirty="0">
                <a:ln w="11430"/>
                <a:solidFill>
                  <a:srgbClr val="FF0000"/>
                </a:solidFill>
                <a:cs typeface="+mn-ea"/>
                <a:sym typeface="+mn-lt"/>
              </a:rPr>
              <a:t>403</a:t>
            </a:r>
            <a:r>
              <a:rPr lang="zh-CN" altLang="zh-CN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所，</a:t>
            </a:r>
            <a:r>
              <a:rPr lang="zh-CN" altLang="en-US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占全国</a:t>
            </a:r>
            <a:r>
              <a:rPr lang="en-US" altLang="zh-CN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1219</a:t>
            </a:r>
            <a:r>
              <a:rPr lang="zh-CN" altLang="en-US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所普通本科高校的</a:t>
            </a:r>
            <a:r>
              <a:rPr lang="en-US" altLang="zh-CN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42.7%</a:t>
            </a:r>
            <a:r>
              <a:rPr lang="zh-CN" altLang="en-US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，在校生占比</a:t>
            </a:r>
            <a:r>
              <a:rPr lang="en-US" altLang="zh-CN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24%</a:t>
            </a:r>
            <a:r>
              <a:rPr lang="zh-CN" altLang="en-US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，</a:t>
            </a:r>
            <a:r>
              <a:rPr lang="zh-CN" altLang="zh-CN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成为推动我国高等教育大众化的一支生力军</a:t>
            </a:r>
            <a:r>
              <a:rPr lang="zh-CN" altLang="en-US" spc="-100" dirty="0">
                <a:ln w="11430"/>
                <a:solidFill>
                  <a:srgbClr val="0033CC"/>
                </a:solidFill>
                <a:cs typeface="+mn-ea"/>
                <a:sym typeface="+mn-lt"/>
              </a:rPr>
              <a:t>。</a:t>
            </a:r>
          </a:p>
        </p:txBody>
      </p:sp>
      <p:sp>
        <p:nvSpPr>
          <p:cNvPr id="13" name="标题 7">
            <a:extLst>
              <a:ext uri="{FF2B5EF4-FFF2-40B4-BE49-F238E27FC236}">
                <a16:creationId xmlns:a16="http://schemas.microsoft.com/office/drawing/2014/main" xmlns="" id="{9B880F4D-1428-41BA-A464-0DB7EB9A5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334" y="583248"/>
            <a:ext cx="868333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新建本科院校历年接受合格评估情况</a:t>
            </a:r>
          </a:p>
        </p:txBody>
      </p:sp>
    </p:spTree>
    <p:extLst>
      <p:ext uri="{BB962C8B-B14F-4D97-AF65-F5344CB8AC3E}">
        <p14:creationId xmlns:p14="http://schemas.microsoft.com/office/powerpoint/2010/main" val="271972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指导思想</a:t>
            </a:r>
          </a:p>
        </p:txBody>
      </p:sp>
      <p:graphicFrame>
        <p:nvGraphicFramePr>
          <p:cNvPr id="10" name="图示 9">
            <a:extLst>
              <a:ext uri="{FF2B5EF4-FFF2-40B4-BE49-F238E27FC236}">
                <a16:creationId xmlns:a16="http://schemas.microsoft.com/office/drawing/2014/main" xmlns="" id="{A40871B3-4FFE-46EE-8985-5017E28E74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9626340"/>
              </p:ext>
            </p:extLst>
          </p:nvPr>
        </p:nvGraphicFramePr>
        <p:xfrm>
          <a:off x="1909491" y="1194435"/>
          <a:ext cx="8373018" cy="4469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3400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/>
          </p:cNvSpPr>
          <p:nvPr/>
        </p:nvSpPr>
        <p:spPr bwMode="auto">
          <a:xfrm>
            <a:off x="1" y="176778"/>
            <a:ext cx="3465840" cy="477620"/>
          </a:xfrm>
          <a:custGeom>
            <a:avLst/>
            <a:gdLst>
              <a:gd name="connsiteX0" fmla="*/ 0 w 3465840"/>
              <a:gd name="connsiteY0" fmla="*/ 0 h 477620"/>
              <a:gd name="connsiteX1" fmla="*/ 1442168 w 3465840"/>
              <a:gd name="connsiteY1" fmla="*/ 0 h 477620"/>
              <a:gd name="connsiteX2" fmla="*/ 1881391 w 3465840"/>
              <a:gd name="connsiteY2" fmla="*/ 0 h 477620"/>
              <a:gd name="connsiteX3" fmla="*/ 3323559 w 3465840"/>
              <a:gd name="connsiteY3" fmla="*/ 0 h 477620"/>
              <a:gd name="connsiteX4" fmla="*/ 3465840 w 3465840"/>
              <a:gd name="connsiteY4" fmla="*/ 239074 h 477620"/>
              <a:gd name="connsiteX5" fmla="*/ 3323559 w 3465840"/>
              <a:gd name="connsiteY5" fmla="*/ 477620 h 477620"/>
              <a:gd name="connsiteX6" fmla="*/ 1881391 w 3465840"/>
              <a:gd name="connsiteY6" fmla="*/ 477620 h 477620"/>
              <a:gd name="connsiteX7" fmla="*/ 1442168 w 3465840"/>
              <a:gd name="connsiteY7" fmla="*/ 477620 h 477620"/>
              <a:gd name="connsiteX8" fmla="*/ 0 w 3465840"/>
              <a:gd name="connsiteY8" fmla="*/ 477620 h 477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65840" h="477620">
                <a:moveTo>
                  <a:pt x="0" y="0"/>
                </a:moveTo>
                <a:lnTo>
                  <a:pt x="1442168" y="0"/>
                </a:lnTo>
                <a:lnTo>
                  <a:pt x="1881391" y="0"/>
                </a:lnTo>
                <a:lnTo>
                  <a:pt x="3323559" y="0"/>
                </a:lnTo>
                <a:lnTo>
                  <a:pt x="3465840" y="239074"/>
                </a:lnTo>
                <a:lnTo>
                  <a:pt x="3323559" y="477620"/>
                </a:lnTo>
                <a:lnTo>
                  <a:pt x="1881391" y="477620"/>
                </a:lnTo>
                <a:lnTo>
                  <a:pt x="1442168" y="477620"/>
                </a:lnTo>
                <a:lnTo>
                  <a:pt x="0" y="477620"/>
                </a:lnTo>
                <a:close/>
              </a:path>
            </a:pathLst>
          </a:custGeom>
          <a:solidFill>
            <a:srgbClr val="F4BE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78" y="55623"/>
            <a:ext cx="12070080" cy="674043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Entry_1"/>
          <p:cNvSpPr/>
          <p:nvPr>
            <p:custDataLst>
              <p:tags r:id="rId1"/>
            </p:custDataLst>
          </p:nvPr>
        </p:nvSpPr>
        <p:spPr>
          <a:xfrm>
            <a:off x="76200" y="159847"/>
            <a:ext cx="3311053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 sz="2400" spc="200" dirty="0">
                <a:solidFill>
                  <a:schemeClr val="bg1"/>
                </a:solidFill>
                <a:cs typeface="+mn-ea"/>
                <a:sym typeface="+mn-lt"/>
              </a:rPr>
              <a:t>评估标准</a:t>
            </a:r>
          </a:p>
        </p:txBody>
      </p:sp>
      <p:graphicFrame>
        <p:nvGraphicFramePr>
          <p:cNvPr id="12" name="图示 11">
            <a:extLst>
              <a:ext uri="{FF2B5EF4-FFF2-40B4-BE49-F238E27FC236}">
                <a16:creationId xmlns:a16="http://schemas.microsoft.com/office/drawing/2014/main" xmlns="" id="{9D0BFE55-B118-426E-B408-02A4052418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1592989"/>
              </p:ext>
            </p:extLst>
          </p:nvPr>
        </p:nvGraphicFramePr>
        <p:xfrm>
          <a:off x="288401" y="1394461"/>
          <a:ext cx="11615199" cy="4525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659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516230504"/>
  <p:tag name="MH_LIBRARY" val="CONTENTS"/>
  <p:tag name="MH_TYPE" val="OTHERS"/>
  <p:tag name="ID" val="5458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heme/theme1.xml><?xml version="1.0" encoding="utf-8"?>
<a:theme xmlns:a="http://schemas.openxmlformats.org/drawingml/2006/main" name="Office 主题​​">
  <a:themeElements>
    <a:clrScheme name="演讲汇报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4BE38"/>
      </a:accent1>
      <a:accent2>
        <a:srgbClr val="91D179"/>
      </a:accent2>
      <a:accent3>
        <a:srgbClr val="DD5D05"/>
      </a:accent3>
      <a:accent4>
        <a:srgbClr val="68E0BE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15ztmot">
      <a:majorFont>
        <a:latin typeface="+mn-lt"/>
        <a:ea typeface="+mn-ea"/>
        <a:cs typeface=""/>
      </a:majorFont>
      <a:minorFont>
        <a:latin typeface="+mn-lt"/>
        <a:ea typeface="+mn-e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</TotalTime>
  <Words>2316</Words>
  <Application>Microsoft Office PowerPoint</Application>
  <PresentationFormat>自定义</PresentationFormat>
  <Paragraphs>341</Paragraphs>
  <Slides>24</Slides>
  <Notes>18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“一二三”质量保障新制度</vt:lpstr>
      <vt:lpstr>院校评估+专业认证</vt:lpstr>
      <vt:lpstr>新建本科院校历年接受合格评估情况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zq</cp:lastModifiedBy>
  <cp:revision>47</cp:revision>
  <dcterms:created xsi:type="dcterms:W3CDTF">2016-12-08T07:00:48Z</dcterms:created>
  <dcterms:modified xsi:type="dcterms:W3CDTF">2019-09-20T01:25:57Z</dcterms:modified>
</cp:coreProperties>
</file>